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620"/>
    <p:restoredTop sz="95735"/>
  </p:normalViewPr>
  <p:slideViewPr>
    <p:cSldViewPr snapToGrid="0" snapToObjects="1">
      <p:cViewPr varScale="1">
        <p:scale>
          <a:sx n="112" d="100"/>
          <a:sy n="112" d="100"/>
        </p:scale>
        <p:origin x="10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EA8F2-A2DC-9844-8CB3-6BE9CBE3B4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0432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E486AB-40EC-2743-B5AC-31E881E695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432FF"/>
                </a:solidFill>
                <a:latin typeface="Comic Sans MS" panose="030F0902030302020204" pitchFamily="66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8C8724-F3EB-C64D-B483-585CA0277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14F0-898C-B445-9CA4-0EBCDC7CCE2D}" type="datetimeFigureOut">
              <a:rPr lang="en-US" smtClean="0"/>
              <a:t>7/6/20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FB28C0-B64A-564E-9978-E6B3F2B96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F4A23A-AD4A-B449-A763-3E63CD63C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540BE-2B75-6C46-AC67-ABF94100C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477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D7295-BA50-1140-9D6C-5629BC18D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432FF"/>
                </a:solidFill>
                <a:latin typeface="Comic Sans MS" panose="030F0902030302020204" pitchFamily="66" charset="0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F3B98A-9C2E-E346-B36F-F247AAB3D8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omic Sans MS" panose="030F0902030302020204" pitchFamily="66" charset="0"/>
              </a:defRPr>
            </a:lvl1pPr>
            <a:lvl2pPr>
              <a:defRPr>
                <a:latin typeface="Comic Sans MS" panose="030F0902030302020204" pitchFamily="66" charset="0"/>
              </a:defRPr>
            </a:lvl2pPr>
            <a:lvl3pPr>
              <a:defRPr>
                <a:latin typeface="Comic Sans MS" panose="030F0902030302020204" pitchFamily="66" charset="0"/>
              </a:defRPr>
            </a:lvl3pPr>
            <a:lvl4pPr>
              <a:defRPr>
                <a:latin typeface="Comic Sans MS" panose="030F0902030302020204" pitchFamily="66" charset="0"/>
              </a:defRPr>
            </a:lvl4pPr>
            <a:lvl5pPr>
              <a:defRPr>
                <a:latin typeface="Comic Sans MS" panose="030F0902030302020204" pitchFamily="66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52AD90-B683-0549-9632-276DCD7AE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14F0-898C-B445-9CA4-0EBCDC7CCE2D}" type="datetimeFigureOut">
              <a:rPr lang="en-US" smtClean="0"/>
              <a:t>7/6/20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1939A-2379-174F-9FD1-24C338AE6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765533-54B1-E147-A98D-2079827DF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540BE-2B75-6C46-AC67-ABF94100C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5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0B41B2-2A20-8A44-8E84-7ED77CBA6D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rgbClr val="0432FF"/>
                </a:solidFill>
                <a:latin typeface="Comic Sans MS" panose="030F0902030302020204" pitchFamily="66" charset="0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D8B1D7-7C56-2F49-8F69-9C1AAF5335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Comic Sans MS" panose="030F0902030302020204" pitchFamily="66" charset="0"/>
              </a:defRPr>
            </a:lvl1pPr>
            <a:lvl2pPr>
              <a:defRPr>
                <a:latin typeface="Comic Sans MS" panose="030F0902030302020204" pitchFamily="66" charset="0"/>
              </a:defRPr>
            </a:lvl2pPr>
            <a:lvl3pPr>
              <a:defRPr>
                <a:latin typeface="Comic Sans MS" panose="030F0902030302020204" pitchFamily="66" charset="0"/>
              </a:defRPr>
            </a:lvl3pPr>
            <a:lvl4pPr>
              <a:defRPr>
                <a:latin typeface="Comic Sans MS" panose="030F0902030302020204" pitchFamily="66" charset="0"/>
              </a:defRPr>
            </a:lvl4pPr>
            <a:lvl5pPr>
              <a:defRPr>
                <a:latin typeface="Comic Sans MS" panose="030F0902030302020204" pitchFamily="66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0FD209-10D9-A04F-964C-B06338C42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14F0-898C-B445-9CA4-0EBCDC7CCE2D}" type="datetimeFigureOut">
              <a:rPr lang="en-US" smtClean="0"/>
              <a:t>7/6/20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522B0D-3939-E243-8924-D082DD4FE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C0ADDE-178D-7541-AB27-3FD7FAF9E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540BE-2B75-6C46-AC67-ABF94100C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403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D07BD-F428-EC4F-A2ED-BAA3F3721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432FF"/>
                </a:solidFill>
                <a:latin typeface="Comic Sans MS" panose="030F0902030302020204" pitchFamily="66" charset="0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BAD71-EE9F-8D43-AA69-CC4DB15984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omic Sans MS" panose="030F0902030302020204" pitchFamily="66" charset="0"/>
              </a:defRPr>
            </a:lvl1pPr>
            <a:lvl2pPr>
              <a:defRPr>
                <a:latin typeface="Comic Sans MS" panose="030F0902030302020204" pitchFamily="66" charset="0"/>
              </a:defRPr>
            </a:lvl2pPr>
            <a:lvl3pPr>
              <a:defRPr>
                <a:latin typeface="Comic Sans MS" panose="030F0902030302020204" pitchFamily="66" charset="0"/>
              </a:defRPr>
            </a:lvl3pPr>
            <a:lvl4pPr>
              <a:defRPr>
                <a:latin typeface="Comic Sans MS" panose="030F0902030302020204" pitchFamily="66" charset="0"/>
              </a:defRPr>
            </a:lvl4pPr>
            <a:lvl5pPr>
              <a:defRPr>
                <a:latin typeface="Comic Sans MS" panose="030F0902030302020204" pitchFamily="66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3569D6-B9A6-F843-A333-90A7349BD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14F0-898C-B445-9CA4-0EBCDC7CCE2D}" type="datetimeFigureOut">
              <a:rPr lang="en-US" smtClean="0"/>
              <a:t>7/6/20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9C76A5-A464-A346-81D9-218DB605F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613E99-6BEA-1A42-9449-A4A78BF28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540BE-2B75-6C46-AC67-ABF94100C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82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8F3BF-C256-2643-BBC2-47CD07E6F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Comic Sans MS" panose="030F0902030302020204" pitchFamily="66" charset="0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13D58D-FD8A-5F47-8723-4E38271376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4A4B92-4AC6-B149-9F99-15332B37B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14F0-898C-B445-9CA4-0EBCDC7CCE2D}" type="datetimeFigureOut">
              <a:rPr lang="en-US" smtClean="0"/>
              <a:t>7/6/20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A76E7D-EFA6-4946-8937-6D821C0E0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CE6E53-C0FD-2947-9438-72878F880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540BE-2B75-6C46-AC67-ABF94100C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55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8A87E-D767-0547-8761-D59040AF0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omic Sans MS" panose="030F0902030302020204" pitchFamily="66" charset="0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C301E5-A80F-424F-A568-34E3D4FAE1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Comic Sans MS" panose="030F0902030302020204" pitchFamily="66" charset="0"/>
              </a:defRPr>
            </a:lvl1pPr>
            <a:lvl2pPr>
              <a:defRPr>
                <a:latin typeface="Comic Sans MS" panose="030F0902030302020204" pitchFamily="66" charset="0"/>
              </a:defRPr>
            </a:lvl2pPr>
            <a:lvl3pPr>
              <a:defRPr>
                <a:latin typeface="Comic Sans MS" panose="030F0902030302020204" pitchFamily="66" charset="0"/>
              </a:defRPr>
            </a:lvl3pPr>
            <a:lvl4pPr>
              <a:defRPr>
                <a:latin typeface="Comic Sans MS" panose="030F0902030302020204" pitchFamily="66" charset="0"/>
              </a:defRPr>
            </a:lvl4pPr>
            <a:lvl5pPr>
              <a:defRPr>
                <a:latin typeface="Comic Sans MS" panose="030F0902030302020204" pitchFamily="66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1A492B-326C-E847-8EEA-A67EEFDD2A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Comic Sans MS" panose="030F0902030302020204" pitchFamily="66" charset="0"/>
              </a:defRPr>
            </a:lvl1pPr>
            <a:lvl2pPr>
              <a:defRPr>
                <a:latin typeface="Comic Sans MS" panose="030F0902030302020204" pitchFamily="66" charset="0"/>
              </a:defRPr>
            </a:lvl2pPr>
            <a:lvl3pPr>
              <a:defRPr>
                <a:latin typeface="Comic Sans MS" panose="030F0902030302020204" pitchFamily="66" charset="0"/>
              </a:defRPr>
            </a:lvl3pPr>
            <a:lvl4pPr>
              <a:defRPr>
                <a:latin typeface="Comic Sans MS" panose="030F0902030302020204" pitchFamily="66" charset="0"/>
              </a:defRPr>
            </a:lvl4pPr>
            <a:lvl5pPr>
              <a:defRPr>
                <a:latin typeface="Comic Sans MS" panose="030F0902030302020204" pitchFamily="66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F5C63A-EA2A-6747-9E8B-B26A93589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14F0-898C-B445-9CA4-0EBCDC7CCE2D}" type="datetimeFigureOut">
              <a:rPr lang="en-US" smtClean="0"/>
              <a:t>7/6/20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43B6B3-D450-D145-875B-C1E1376EC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718238-1DBC-F84D-8058-08ADB3B50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540BE-2B75-6C46-AC67-ABF94100C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684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2F70D-5EE3-7E43-87A4-8E1C52BBD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0432FF"/>
                </a:solidFill>
                <a:latin typeface="Comic Sans MS" panose="030F0902030302020204" pitchFamily="66" charset="0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7B8BEB-BD57-8449-AC11-B5D8DB017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omic Sans MS" panose="030F0902030302020204" pitchFamily="66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F6A91-306F-434F-9843-5B928D4011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Comic Sans MS" panose="030F0902030302020204" pitchFamily="66" charset="0"/>
              </a:defRPr>
            </a:lvl1pPr>
            <a:lvl2pPr>
              <a:defRPr>
                <a:latin typeface="Comic Sans MS" panose="030F0902030302020204" pitchFamily="66" charset="0"/>
              </a:defRPr>
            </a:lvl2pPr>
            <a:lvl3pPr>
              <a:defRPr>
                <a:latin typeface="Comic Sans MS" panose="030F0902030302020204" pitchFamily="66" charset="0"/>
              </a:defRPr>
            </a:lvl3pPr>
            <a:lvl4pPr>
              <a:defRPr>
                <a:latin typeface="Comic Sans MS" panose="030F0902030302020204" pitchFamily="66" charset="0"/>
              </a:defRPr>
            </a:lvl4pPr>
            <a:lvl5pPr>
              <a:defRPr>
                <a:latin typeface="Comic Sans MS" panose="030F0902030302020204" pitchFamily="66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56D000-6B24-9840-A8D9-469AE31E5B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omic Sans MS" panose="030F0902030302020204" pitchFamily="66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E148FE-A84D-B146-B0C4-EA4CD3C6D2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Comic Sans MS" panose="030F0902030302020204" pitchFamily="66" charset="0"/>
              </a:defRPr>
            </a:lvl1pPr>
            <a:lvl2pPr>
              <a:defRPr>
                <a:latin typeface="Comic Sans MS" panose="030F0902030302020204" pitchFamily="66" charset="0"/>
              </a:defRPr>
            </a:lvl2pPr>
            <a:lvl3pPr>
              <a:defRPr>
                <a:latin typeface="Comic Sans MS" panose="030F0902030302020204" pitchFamily="66" charset="0"/>
              </a:defRPr>
            </a:lvl3pPr>
            <a:lvl4pPr>
              <a:defRPr>
                <a:latin typeface="Comic Sans MS" panose="030F0902030302020204" pitchFamily="66" charset="0"/>
              </a:defRPr>
            </a:lvl4pPr>
            <a:lvl5pPr>
              <a:defRPr>
                <a:latin typeface="Comic Sans MS" panose="030F0902030302020204" pitchFamily="66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74B37E-A22C-FA4E-8718-714E71083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14F0-898C-B445-9CA4-0EBCDC7CCE2D}" type="datetimeFigureOut">
              <a:rPr lang="en-US" smtClean="0"/>
              <a:t>7/6/20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872783-601D-0C4A-B03C-1FB083829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5F7D9A-E65F-584A-BBA8-754D340A7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540BE-2B75-6C46-AC67-ABF94100C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532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116DF-59B7-6C4B-AAF3-48B5E9D83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432FF"/>
                </a:solidFill>
                <a:latin typeface="Comic Sans MS" panose="030F0902030302020204" pitchFamily="66" charset="0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4DA95F-DE95-0C4D-B47C-7C2392891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14F0-898C-B445-9CA4-0EBCDC7CCE2D}" type="datetimeFigureOut">
              <a:rPr lang="en-US" smtClean="0"/>
              <a:t>7/6/20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1FD136-C555-C04D-945E-A11221F56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BE5313-3DF7-7243-B222-5C8C8020E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540BE-2B75-6C46-AC67-ABF94100C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286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B16BF4-297C-E345-AFAE-7D360ACEF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14F0-898C-B445-9CA4-0EBCDC7CCE2D}" type="datetimeFigureOut">
              <a:rPr lang="en-US" smtClean="0"/>
              <a:t>7/6/20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FDA2EF-BC31-664B-9BF8-9DB00CB01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7249F9-273A-5346-8460-39291CF3E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540BE-2B75-6C46-AC67-ABF94100C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29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F72F5-3F48-2D47-99A6-7363AA6F0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omic Sans MS" panose="030F0902030302020204" pitchFamily="66" charset="0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DD0EF-E8A5-1F4D-A4BF-6578B9F2F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Comic Sans MS" panose="030F0902030302020204" pitchFamily="66" charset="0"/>
              </a:defRPr>
            </a:lvl1pPr>
            <a:lvl2pPr>
              <a:defRPr sz="2800">
                <a:latin typeface="Comic Sans MS" panose="030F0902030302020204" pitchFamily="66" charset="0"/>
              </a:defRPr>
            </a:lvl2pPr>
            <a:lvl3pPr>
              <a:defRPr sz="2400">
                <a:latin typeface="Comic Sans MS" panose="030F0902030302020204" pitchFamily="66" charset="0"/>
              </a:defRPr>
            </a:lvl3pPr>
            <a:lvl4pPr>
              <a:defRPr sz="2000">
                <a:latin typeface="Comic Sans MS" panose="030F0902030302020204" pitchFamily="66" charset="0"/>
              </a:defRPr>
            </a:lvl4pPr>
            <a:lvl5pPr>
              <a:defRPr sz="2000">
                <a:latin typeface="Comic Sans MS" panose="030F0902030302020204" pitchFamily="66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F290D2-200B-454A-94D1-F8C29C03BF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omic Sans MS" panose="030F0902030302020204" pitchFamily="66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FEFDD2-5E9D-F946-BDFE-3E02079E5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14F0-898C-B445-9CA4-0EBCDC7CCE2D}" type="datetimeFigureOut">
              <a:rPr lang="en-US" smtClean="0"/>
              <a:t>7/6/20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EF3096-CFF5-DA4D-A237-20A79E8AD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974269-8CE5-CF4B-AB1E-3A70C9199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540BE-2B75-6C46-AC67-ABF94100C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375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3815A-A542-EE48-9D1B-D849604EF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omic Sans MS" panose="030F0902030302020204" pitchFamily="66" charset="0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8082D2-F0B7-C242-B626-5C3B836091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94D746-C885-A241-9BAC-63FFD76342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omic Sans MS" panose="030F0902030302020204" pitchFamily="66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A1328E-EB3D-3347-A5E5-D2B7EBAFC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14F0-898C-B445-9CA4-0EBCDC7CCE2D}" type="datetimeFigureOut">
              <a:rPr lang="en-US" smtClean="0"/>
              <a:t>7/6/20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6D8BAE-B901-1E43-9E85-22AB9D6E3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ECA4D2-65BC-5C4D-B607-BD7CAB2DD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540BE-2B75-6C46-AC67-ABF94100C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578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7AC514-2CB7-584F-A0EB-B6E998507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7112F7-C24F-6346-89CB-26E385C505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AA4539-3D22-1E43-A753-C7EA848864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D14F0-898C-B445-9CA4-0EBCDC7CCE2D}" type="datetimeFigureOut">
              <a:rPr lang="en-US" smtClean="0"/>
              <a:t>7/6/20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3426B3-9B03-374B-B930-DC2AB7CE60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00492C-1BD2-9444-8B31-A56DDD717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540BE-2B75-6C46-AC67-ABF94100C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990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file:////var/folders/3w/9vxy39p94zd5n2fjh8b0nhh80000gn/T/com.microsoft.Word/WebArchiveCopyPasteTempFiles/wed2020_footer_lockup_en.p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file:////var/folders/3w/9vxy39p94zd5n2fjh8b0nhh80000gn/T/com.microsoft.Word/WebArchiveCopyPasteTempFiles/wed2020_footer_lockup_en.p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file:////var/folders/3w/9vxy39p94zd5n2fjh8b0nhh80000gn/T/com.microsoft.Word/WebArchiveCopyPasteTempFiles/wed2020_footer_lockup_en.png" TargetMode="External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file:////var/folders/3w/9vxy39p94zd5n2fjh8b0nhh80000gn/T/com.microsoft.Word/WebArchiveCopyPasteTempFiles/wed2020_footer_lockup_en.png" TargetMode="External"/><Relationship Id="rId7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file:////var/folders/3w/9vxy39p94zd5n2fjh8b0nhh80000gn/T/com.microsoft.Word/WebArchiveCopyPasteTempFiles/wed2020_footer_lockup_en.p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file:////var/folders/3w/9vxy39p94zd5n2fjh8b0nhh80000gn/T/com.microsoft.Word/WebArchiveCopyPasteTempFiles/wed2020_footer_lockup_en.p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file:////var/folders/3w/9vxy39p94zd5n2fjh8b0nhh80000gn/T/com.microsoft.Word/WebArchiveCopyPasteTempFiles/wed2020_footer_lockup_en.p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wwf.org.uk/" TargetMode="External"/><Relationship Id="rId4" Type="http://schemas.openxmlformats.org/officeDocument/2006/relationships/hyperlink" Target="https://www.un.org/en/observances/environment-da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AA5A1681-24F0-D744-AA81-1AE38C738D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095F98-FF78-A14C-9BE6-228859AC53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7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26BD86AA-57AF-8A4C-BFB0-9DA0D54FF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286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>
            <a:extLst>
              <a:ext uri="{FF2B5EF4-FFF2-40B4-BE49-F238E27FC236}">
                <a16:creationId xmlns:a16="http://schemas.microsoft.com/office/drawing/2014/main" id="{325E67D0-676B-FB4D-A531-5E39B6946E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48CEEC1F-BB42-2049-B40C-549C366DC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DB109F-1A0D-0249-916E-401DC3BA2D82}"/>
              </a:ext>
            </a:extLst>
          </p:cNvPr>
          <p:cNvSpPr/>
          <p:nvPr/>
        </p:nvSpPr>
        <p:spPr>
          <a:xfrm>
            <a:off x="2460072" y="3266712"/>
            <a:ext cx="7271862" cy="13202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800"/>
              </a:lnSpc>
              <a:spcAft>
                <a:spcPts val="1800"/>
              </a:spcAft>
            </a:pPr>
            <a:r>
              <a:rPr lang="en-GB" sz="4000" b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It’s Time for Nature</a:t>
            </a:r>
          </a:p>
          <a:p>
            <a:pPr algn="ctr">
              <a:lnSpc>
                <a:spcPts val="1800"/>
              </a:lnSpc>
              <a:spcAft>
                <a:spcPts val="1800"/>
              </a:spcAft>
            </a:pPr>
            <a:endParaRPr lang="en-GB" sz="4000" b="1" dirty="0">
              <a:solidFill>
                <a:srgbClr val="00B05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1800"/>
              </a:lnSpc>
              <a:spcAft>
                <a:spcPts val="1800"/>
              </a:spcAft>
            </a:pPr>
            <a:r>
              <a:rPr lang="en-GB" sz="4000" b="1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World Environment Day 2020</a:t>
            </a:r>
            <a:endParaRPr lang="en-GB" sz="40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353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AA5A1681-24F0-D744-AA81-1AE38C738D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095F98-FF78-A14C-9BE6-228859AC53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7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26BD86AA-57AF-8A4C-BFB0-9DA0D54FFC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75" b="22989"/>
          <a:stretch>
            <a:fillRect/>
          </a:stretch>
        </p:blipFill>
        <p:spPr bwMode="auto">
          <a:xfrm>
            <a:off x="0" y="0"/>
            <a:ext cx="12192000" cy="1548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>
            <a:extLst>
              <a:ext uri="{FF2B5EF4-FFF2-40B4-BE49-F238E27FC236}">
                <a16:creationId xmlns:a16="http://schemas.microsoft.com/office/drawing/2014/main" id="{325E67D0-676B-FB4D-A531-5E39B6946E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48CEEC1F-BB42-2049-B40C-549C366DC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42574B8-62DB-6C4A-95B8-670F9AF83A0C}"/>
              </a:ext>
            </a:extLst>
          </p:cNvPr>
          <p:cNvSpPr/>
          <p:nvPr/>
        </p:nvSpPr>
        <p:spPr>
          <a:xfrm>
            <a:off x="819150" y="1700782"/>
            <a:ext cx="108585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 you design a poster, cake, piece of artwork/model, fact file or even a story that represents the theme </a:t>
            </a:r>
            <a:r>
              <a:rPr lang="en-GB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“time for nature”</a:t>
            </a:r>
            <a:r>
              <a:rPr lang="en-GB" sz="2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r>
              <a:rPr lang="en-GB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8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need to keep the environment and nature in mind so for instance you could create a piece of artwork/model from natural/ recycled material. It could be a beehive cake or a fact file about local habitats or a fictional story about life has an endanger species. I will leave that up to you. </a:t>
            </a:r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618854-CA1E-AB4C-A2C4-2E8C3541A26B}"/>
              </a:ext>
            </a:extLst>
          </p:cNvPr>
          <p:cNvSpPr txBox="1"/>
          <p:nvPr/>
        </p:nvSpPr>
        <p:spPr>
          <a:xfrm>
            <a:off x="3998976" y="4961724"/>
            <a:ext cx="53522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B050"/>
                </a:solidFill>
              </a:rPr>
              <a:t>Inspiration on the following 3 slides</a:t>
            </a:r>
          </a:p>
        </p:txBody>
      </p:sp>
    </p:spTree>
    <p:extLst>
      <p:ext uri="{BB962C8B-B14F-4D97-AF65-F5344CB8AC3E}">
        <p14:creationId xmlns:p14="http://schemas.microsoft.com/office/powerpoint/2010/main" val="1104376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AA5A1681-24F0-D744-AA81-1AE38C738D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095F98-FF78-A14C-9BE6-228859AC53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7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26BD86AA-57AF-8A4C-BFB0-9DA0D54FFC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15" b="22440"/>
          <a:stretch>
            <a:fillRect/>
          </a:stretch>
        </p:blipFill>
        <p:spPr bwMode="auto">
          <a:xfrm>
            <a:off x="0" y="60071"/>
            <a:ext cx="12192000" cy="168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>
            <a:extLst>
              <a:ext uri="{FF2B5EF4-FFF2-40B4-BE49-F238E27FC236}">
                <a16:creationId xmlns:a16="http://schemas.microsoft.com/office/drawing/2014/main" id="{325E67D0-676B-FB4D-A531-5E39B6946E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48CEEC1F-BB42-2049-B40C-549C366DC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4D5F0D-9C7C-EC46-B7B1-ECA85541AC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4347" y="1554529"/>
            <a:ext cx="3009900" cy="4013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88BB4AD-C9D4-A74A-A3F7-EAB334385E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2165350"/>
            <a:ext cx="2694432" cy="20122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83A4E91-F0B2-6247-B11D-495DC9C58F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9277" y="1494961"/>
            <a:ext cx="2247896" cy="30066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1CA20F8-E983-F04D-AB2C-0274DEAD0E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87645" y="5005500"/>
            <a:ext cx="3009900" cy="16891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7478388-5DB7-2049-BCDE-01B13649D2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30949" y="5060440"/>
            <a:ext cx="2114550" cy="15792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31BBEDD-FF4C-BE4A-93F4-76726725957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08389" y="4816386"/>
            <a:ext cx="2623185" cy="171558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B9DED94-6793-B345-A609-5BA172C4544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917" y="3969412"/>
            <a:ext cx="2346198" cy="258378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F26C44D-0C53-C947-8E15-FCED6CFA5C9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39304" y="1666548"/>
            <a:ext cx="2247896" cy="224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18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AA5A1681-24F0-D744-AA81-1AE38C738D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095F98-FF78-A14C-9BE6-228859AC53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7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26BD86AA-57AF-8A4C-BFB0-9DA0D54FFC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11" b="23770"/>
          <a:stretch>
            <a:fillRect/>
          </a:stretch>
        </p:blipFill>
        <p:spPr bwMode="auto">
          <a:xfrm>
            <a:off x="0" y="44452"/>
            <a:ext cx="12192000" cy="1504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>
            <a:extLst>
              <a:ext uri="{FF2B5EF4-FFF2-40B4-BE49-F238E27FC236}">
                <a16:creationId xmlns:a16="http://schemas.microsoft.com/office/drawing/2014/main" id="{325E67D0-676B-FB4D-A531-5E39B6946E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48CEEC1F-BB42-2049-B40C-549C366DC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5FA5858-4D87-4C44-825B-7C2860413B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1663" y="4457700"/>
            <a:ext cx="3009900" cy="22479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AA418B7-9846-AC44-AF40-8CB2E10828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1947" y="4514850"/>
            <a:ext cx="3009900" cy="2184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5873817-2599-2C4B-9A6D-54F208C5C9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6288" y="1989582"/>
            <a:ext cx="2184399" cy="21843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5758D6A-466D-D847-A5B8-6A2E18E532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99904" y="1708150"/>
            <a:ext cx="2065782" cy="24493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A30A2A4-9895-C549-9B27-1942B301901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5226" y="1951482"/>
            <a:ext cx="3009900" cy="226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143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AA5A1681-24F0-D744-AA81-1AE38C738D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095F98-FF78-A14C-9BE6-228859AC53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7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26BD86AA-57AF-8A4C-BFB0-9DA0D54FFC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11" b="23770"/>
          <a:stretch>
            <a:fillRect/>
          </a:stretch>
        </p:blipFill>
        <p:spPr bwMode="auto">
          <a:xfrm>
            <a:off x="0" y="44452"/>
            <a:ext cx="12192000" cy="1504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>
            <a:extLst>
              <a:ext uri="{FF2B5EF4-FFF2-40B4-BE49-F238E27FC236}">
                <a16:creationId xmlns:a16="http://schemas.microsoft.com/office/drawing/2014/main" id="{325E67D0-676B-FB4D-A531-5E39B6946E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48CEEC1F-BB42-2049-B40C-549C366DC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E2ECC8-4D56-1044-A4D2-9FADB60419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5850" y="2825496"/>
            <a:ext cx="3009900" cy="3022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9CF81E-1E19-A846-AAB4-BBCD9DC56E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6058" y="1657349"/>
            <a:ext cx="3009900" cy="4013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6A70A3-A10E-AB4E-BED8-E614BC38C4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498" y="2165096"/>
            <a:ext cx="30099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958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AA5A1681-24F0-D744-AA81-1AE38C738D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095F98-FF78-A14C-9BE6-228859AC53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7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26BD86AA-57AF-8A4C-BFB0-9DA0D54FFC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40" b="26868"/>
          <a:stretch>
            <a:fillRect/>
          </a:stretch>
        </p:blipFill>
        <p:spPr bwMode="auto">
          <a:xfrm>
            <a:off x="0" y="65199"/>
            <a:ext cx="12192000" cy="1466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>
            <a:extLst>
              <a:ext uri="{FF2B5EF4-FFF2-40B4-BE49-F238E27FC236}">
                <a16:creationId xmlns:a16="http://schemas.microsoft.com/office/drawing/2014/main" id="{325E67D0-676B-FB4D-A531-5E39B6946E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48CEEC1F-BB42-2049-B40C-549C366DC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Picture 7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893995C6-3D46-7341-87E8-AA271FF4C18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680" t="5556" r="8333" b="11111"/>
          <a:stretch/>
        </p:blipFill>
        <p:spPr>
          <a:xfrm rot="1440307">
            <a:off x="6391569" y="2436434"/>
            <a:ext cx="5419161" cy="3401144"/>
          </a:xfrm>
          <a:prstGeom prst="rect">
            <a:avLst/>
          </a:prstGeom>
        </p:spPr>
      </p:pic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2AA9F2C9-B770-1F49-87B5-1097E37D499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111" t="6667" r="7986" b="10556"/>
          <a:stretch/>
        </p:blipFill>
        <p:spPr>
          <a:xfrm rot="20685999">
            <a:off x="395870" y="2152190"/>
            <a:ext cx="5957910" cy="380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871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AA5A1681-24F0-D744-AA81-1AE38C738D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095F98-FF78-A14C-9BE6-228859AC53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7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26BD86AA-57AF-8A4C-BFB0-9DA0D54FF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286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>
            <a:extLst>
              <a:ext uri="{FF2B5EF4-FFF2-40B4-BE49-F238E27FC236}">
                <a16:creationId xmlns:a16="http://schemas.microsoft.com/office/drawing/2014/main" id="{325E67D0-676B-FB4D-A531-5E39B6946E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48CEEC1F-BB42-2049-B40C-549C366DC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8E0D7BE-D67C-B94A-B5AD-6A5855617F9B}"/>
              </a:ext>
            </a:extLst>
          </p:cNvPr>
          <p:cNvSpPr/>
          <p:nvPr/>
        </p:nvSpPr>
        <p:spPr>
          <a:xfrm>
            <a:off x="504825" y="2590126"/>
            <a:ext cx="1118235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have included some links below for inspiration. </a:t>
            </a:r>
          </a:p>
          <a:p>
            <a:pPr>
              <a:spcAft>
                <a:spcPts val="0"/>
              </a:spcAft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en-GB" sz="2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https://www.un.org/en/observances/environment-day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en-GB" sz="2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https://www.wwf.org.uk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Have fun 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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9323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DA2B692-0A6C-E64C-80BC-6E616E7EFDD0}" vid="{9AEE02A9-E7B7-E74E-BA86-EEE338BBBE2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</TotalTime>
  <Words>141</Words>
  <Application>Microsoft Macintosh PowerPoint</Application>
  <PresentationFormat>Widescreen</PresentationFormat>
  <Paragraphs>14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Leila Aldous</dc:creator>
  <cp:lastModifiedBy>Rebecca Sutcliffe</cp:lastModifiedBy>
  <cp:revision>4</cp:revision>
  <dcterms:created xsi:type="dcterms:W3CDTF">2020-06-03T10:43:04Z</dcterms:created>
  <dcterms:modified xsi:type="dcterms:W3CDTF">2020-07-06T12:43:25Z</dcterms:modified>
</cp:coreProperties>
</file>