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2" d="100"/>
          <a:sy n="112" d="100"/>
        </p:scale>
        <p:origin x="61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3DAB7-CF9B-4586-BF9A-94D6A83F37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F6BD0D-C034-4ADC-8BBC-C14ECDAF18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1E23BF-3D84-4EF7-96A3-339D5F3E308A}"/>
              </a:ext>
            </a:extLst>
          </p:cNvPr>
          <p:cNvSpPr>
            <a:spLocks noGrp="1"/>
          </p:cNvSpPr>
          <p:nvPr>
            <p:ph type="dt" sz="half" idx="10"/>
          </p:nvPr>
        </p:nvSpPr>
        <p:spPr/>
        <p:txBody>
          <a:bodyPr/>
          <a:lstStyle/>
          <a:p>
            <a:fld id="{3A190A55-FADE-44F0-A515-1545A037EAF1}" type="datetimeFigureOut">
              <a:rPr lang="en-GB" smtClean="0"/>
              <a:t>09/07/2020</a:t>
            </a:fld>
            <a:endParaRPr lang="en-GB"/>
          </a:p>
        </p:txBody>
      </p:sp>
      <p:sp>
        <p:nvSpPr>
          <p:cNvPr id="5" name="Footer Placeholder 4">
            <a:extLst>
              <a:ext uri="{FF2B5EF4-FFF2-40B4-BE49-F238E27FC236}">
                <a16:creationId xmlns:a16="http://schemas.microsoft.com/office/drawing/2014/main" id="{815B26CE-283F-470B-8500-6B111A6B88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AF8A41-D7D4-4319-AEE6-96AF24F8550F}"/>
              </a:ext>
            </a:extLst>
          </p:cNvPr>
          <p:cNvSpPr>
            <a:spLocks noGrp="1"/>
          </p:cNvSpPr>
          <p:nvPr>
            <p:ph type="sldNum" sz="quarter" idx="12"/>
          </p:nvPr>
        </p:nvSpPr>
        <p:spPr/>
        <p:txBody>
          <a:bodyPr/>
          <a:lstStyle/>
          <a:p>
            <a:fld id="{270078B7-7070-4223-BC45-54DD3DCA5DE8}" type="slidenum">
              <a:rPr lang="en-GB" smtClean="0"/>
              <a:t>‹#›</a:t>
            </a:fld>
            <a:endParaRPr lang="en-GB"/>
          </a:p>
        </p:txBody>
      </p:sp>
    </p:spTree>
    <p:extLst>
      <p:ext uri="{BB962C8B-B14F-4D97-AF65-F5344CB8AC3E}">
        <p14:creationId xmlns:p14="http://schemas.microsoft.com/office/powerpoint/2010/main" val="5971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FA01F-177A-470A-8E9D-E8BB2ADBAE5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2B806F-970B-4C23-9924-5DBB145F2A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926F54-E45D-42B1-A077-B70F6ADE6775}"/>
              </a:ext>
            </a:extLst>
          </p:cNvPr>
          <p:cNvSpPr>
            <a:spLocks noGrp="1"/>
          </p:cNvSpPr>
          <p:nvPr>
            <p:ph type="dt" sz="half" idx="10"/>
          </p:nvPr>
        </p:nvSpPr>
        <p:spPr/>
        <p:txBody>
          <a:bodyPr/>
          <a:lstStyle/>
          <a:p>
            <a:fld id="{3A190A55-FADE-44F0-A515-1545A037EAF1}" type="datetimeFigureOut">
              <a:rPr lang="en-GB" smtClean="0"/>
              <a:t>09/07/2020</a:t>
            </a:fld>
            <a:endParaRPr lang="en-GB"/>
          </a:p>
        </p:txBody>
      </p:sp>
      <p:sp>
        <p:nvSpPr>
          <p:cNvPr id="5" name="Footer Placeholder 4">
            <a:extLst>
              <a:ext uri="{FF2B5EF4-FFF2-40B4-BE49-F238E27FC236}">
                <a16:creationId xmlns:a16="http://schemas.microsoft.com/office/drawing/2014/main" id="{CC99A91F-DC32-45E7-ADA3-8BE2D3C76A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87CB11-B99F-4231-BCD7-6CD5D871709E}"/>
              </a:ext>
            </a:extLst>
          </p:cNvPr>
          <p:cNvSpPr>
            <a:spLocks noGrp="1"/>
          </p:cNvSpPr>
          <p:nvPr>
            <p:ph type="sldNum" sz="quarter" idx="12"/>
          </p:nvPr>
        </p:nvSpPr>
        <p:spPr/>
        <p:txBody>
          <a:bodyPr/>
          <a:lstStyle/>
          <a:p>
            <a:fld id="{270078B7-7070-4223-BC45-54DD3DCA5DE8}" type="slidenum">
              <a:rPr lang="en-GB" smtClean="0"/>
              <a:t>‹#›</a:t>
            </a:fld>
            <a:endParaRPr lang="en-GB"/>
          </a:p>
        </p:txBody>
      </p:sp>
    </p:spTree>
    <p:extLst>
      <p:ext uri="{BB962C8B-B14F-4D97-AF65-F5344CB8AC3E}">
        <p14:creationId xmlns:p14="http://schemas.microsoft.com/office/powerpoint/2010/main" val="1992101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81D949-4514-498C-BDAB-C9CC62C47A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A00EC8-2FBF-4BA5-A43E-A3FD2364E2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9A9747-4CB7-4E1B-B1C9-118909E7E1A0}"/>
              </a:ext>
            </a:extLst>
          </p:cNvPr>
          <p:cNvSpPr>
            <a:spLocks noGrp="1"/>
          </p:cNvSpPr>
          <p:nvPr>
            <p:ph type="dt" sz="half" idx="10"/>
          </p:nvPr>
        </p:nvSpPr>
        <p:spPr/>
        <p:txBody>
          <a:bodyPr/>
          <a:lstStyle/>
          <a:p>
            <a:fld id="{3A190A55-FADE-44F0-A515-1545A037EAF1}" type="datetimeFigureOut">
              <a:rPr lang="en-GB" smtClean="0"/>
              <a:t>09/07/2020</a:t>
            </a:fld>
            <a:endParaRPr lang="en-GB"/>
          </a:p>
        </p:txBody>
      </p:sp>
      <p:sp>
        <p:nvSpPr>
          <p:cNvPr id="5" name="Footer Placeholder 4">
            <a:extLst>
              <a:ext uri="{FF2B5EF4-FFF2-40B4-BE49-F238E27FC236}">
                <a16:creationId xmlns:a16="http://schemas.microsoft.com/office/drawing/2014/main" id="{4DBCE06B-BF0E-49FF-8133-5234C8E6C9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4E4A3D-A777-498A-8817-E8FED8C14DD1}"/>
              </a:ext>
            </a:extLst>
          </p:cNvPr>
          <p:cNvSpPr>
            <a:spLocks noGrp="1"/>
          </p:cNvSpPr>
          <p:nvPr>
            <p:ph type="sldNum" sz="quarter" idx="12"/>
          </p:nvPr>
        </p:nvSpPr>
        <p:spPr/>
        <p:txBody>
          <a:bodyPr/>
          <a:lstStyle/>
          <a:p>
            <a:fld id="{270078B7-7070-4223-BC45-54DD3DCA5DE8}" type="slidenum">
              <a:rPr lang="en-GB" smtClean="0"/>
              <a:t>‹#›</a:t>
            </a:fld>
            <a:endParaRPr lang="en-GB"/>
          </a:p>
        </p:txBody>
      </p:sp>
    </p:spTree>
    <p:extLst>
      <p:ext uri="{BB962C8B-B14F-4D97-AF65-F5344CB8AC3E}">
        <p14:creationId xmlns:p14="http://schemas.microsoft.com/office/powerpoint/2010/main" val="142206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C5FE-B9F1-4420-999F-CE85120E7F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41FE15-84EF-4083-8DA5-89DFEA3996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511F4B-AABD-41B1-A7F6-98D007BFB875}"/>
              </a:ext>
            </a:extLst>
          </p:cNvPr>
          <p:cNvSpPr>
            <a:spLocks noGrp="1"/>
          </p:cNvSpPr>
          <p:nvPr>
            <p:ph type="dt" sz="half" idx="10"/>
          </p:nvPr>
        </p:nvSpPr>
        <p:spPr/>
        <p:txBody>
          <a:bodyPr/>
          <a:lstStyle/>
          <a:p>
            <a:fld id="{3A190A55-FADE-44F0-A515-1545A037EAF1}" type="datetimeFigureOut">
              <a:rPr lang="en-GB" smtClean="0"/>
              <a:t>09/07/2020</a:t>
            </a:fld>
            <a:endParaRPr lang="en-GB"/>
          </a:p>
        </p:txBody>
      </p:sp>
      <p:sp>
        <p:nvSpPr>
          <p:cNvPr id="5" name="Footer Placeholder 4">
            <a:extLst>
              <a:ext uri="{FF2B5EF4-FFF2-40B4-BE49-F238E27FC236}">
                <a16:creationId xmlns:a16="http://schemas.microsoft.com/office/drawing/2014/main" id="{5E127788-7347-4DCB-9378-5B4C7D7A90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EF96A-7F6A-4673-812F-BC9B3894D09A}"/>
              </a:ext>
            </a:extLst>
          </p:cNvPr>
          <p:cNvSpPr>
            <a:spLocks noGrp="1"/>
          </p:cNvSpPr>
          <p:nvPr>
            <p:ph type="sldNum" sz="quarter" idx="12"/>
          </p:nvPr>
        </p:nvSpPr>
        <p:spPr/>
        <p:txBody>
          <a:bodyPr/>
          <a:lstStyle/>
          <a:p>
            <a:fld id="{270078B7-7070-4223-BC45-54DD3DCA5DE8}" type="slidenum">
              <a:rPr lang="en-GB" smtClean="0"/>
              <a:t>‹#›</a:t>
            </a:fld>
            <a:endParaRPr lang="en-GB"/>
          </a:p>
        </p:txBody>
      </p:sp>
    </p:spTree>
    <p:extLst>
      <p:ext uri="{BB962C8B-B14F-4D97-AF65-F5344CB8AC3E}">
        <p14:creationId xmlns:p14="http://schemas.microsoft.com/office/powerpoint/2010/main" val="140452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6E64-8305-462F-8207-22D99495BD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31643C-E453-4D70-A022-8ECA376645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7B748A-DB07-4EC4-96A7-3480585E86FF}"/>
              </a:ext>
            </a:extLst>
          </p:cNvPr>
          <p:cNvSpPr>
            <a:spLocks noGrp="1"/>
          </p:cNvSpPr>
          <p:nvPr>
            <p:ph type="dt" sz="half" idx="10"/>
          </p:nvPr>
        </p:nvSpPr>
        <p:spPr/>
        <p:txBody>
          <a:bodyPr/>
          <a:lstStyle/>
          <a:p>
            <a:fld id="{3A190A55-FADE-44F0-A515-1545A037EAF1}" type="datetimeFigureOut">
              <a:rPr lang="en-GB" smtClean="0"/>
              <a:t>09/07/2020</a:t>
            </a:fld>
            <a:endParaRPr lang="en-GB"/>
          </a:p>
        </p:txBody>
      </p:sp>
      <p:sp>
        <p:nvSpPr>
          <p:cNvPr id="5" name="Footer Placeholder 4">
            <a:extLst>
              <a:ext uri="{FF2B5EF4-FFF2-40B4-BE49-F238E27FC236}">
                <a16:creationId xmlns:a16="http://schemas.microsoft.com/office/drawing/2014/main" id="{B95A007E-183D-43E4-9B83-E6366E6234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D562EC-940B-49AF-81CB-A6E6B19B1F7D}"/>
              </a:ext>
            </a:extLst>
          </p:cNvPr>
          <p:cNvSpPr>
            <a:spLocks noGrp="1"/>
          </p:cNvSpPr>
          <p:nvPr>
            <p:ph type="sldNum" sz="quarter" idx="12"/>
          </p:nvPr>
        </p:nvSpPr>
        <p:spPr/>
        <p:txBody>
          <a:bodyPr/>
          <a:lstStyle/>
          <a:p>
            <a:fld id="{270078B7-7070-4223-BC45-54DD3DCA5DE8}" type="slidenum">
              <a:rPr lang="en-GB" smtClean="0"/>
              <a:t>‹#›</a:t>
            </a:fld>
            <a:endParaRPr lang="en-GB"/>
          </a:p>
        </p:txBody>
      </p:sp>
    </p:spTree>
    <p:extLst>
      <p:ext uri="{BB962C8B-B14F-4D97-AF65-F5344CB8AC3E}">
        <p14:creationId xmlns:p14="http://schemas.microsoft.com/office/powerpoint/2010/main" val="45728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FFE1B-BCF0-4EC4-8599-B36712DEE5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A5D89A-583E-42F6-B1C9-4EF086A87E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4BE907-3E32-4815-B484-99811F5B8D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CD4D5F-E7F6-4F9E-A03A-B77CB8B8FAF7}"/>
              </a:ext>
            </a:extLst>
          </p:cNvPr>
          <p:cNvSpPr>
            <a:spLocks noGrp="1"/>
          </p:cNvSpPr>
          <p:nvPr>
            <p:ph type="dt" sz="half" idx="10"/>
          </p:nvPr>
        </p:nvSpPr>
        <p:spPr/>
        <p:txBody>
          <a:bodyPr/>
          <a:lstStyle/>
          <a:p>
            <a:fld id="{3A190A55-FADE-44F0-A515-1545A037EAF1}" type="datetimeFigureOut">
              <a:rPr lang="en-GB" smtClean="0"/>
              <a:t>09/07/2020</a:t>
            </a:fld>
            <a:endParaRPr lang="en-GB"/>
          </a:p>
        </p:txBody>
      </p:sp>
      <p:sp>
        <p:nvSpPr>
          <p:cNvPr id="6" name="Footer Placeholder 5">
            <a:extLst>
              <a:ext uri="{FF2B5EF4-FFF2-40B4-BE49-F238E27FC236}">
                <a16:creationId xmlns:a16="http://schemas.microsoft.com/office/drawing/2014/main" id="{7080ADB9-8614-473C-B1F9-C3A5486319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CE55D4-4913-4F93-9B99-40DF208AF9BE}"/>
              </a:ext>
            </a:extLst>
          </p:cNvPr>
          <p:cNvSpPr>
            <a:spLocks noGrp="1"/>
          </p:cNvSpPr>
          <p:nvPr>
            <p:ph type="sldNum" sz="quarter" idx="12"/>
          </p:nvPr>
        </p:nvSpPr>
        <p:spPr/>
        <p:txBody>
          <a:bodyPr/>
          <a:lstStyle/>
          <a:p>
            <a:fld id="{270078B7-7070-4223-BC45-54DD3DCA5DE8}" type="slidenum">
              <a:rPr lang="en-GB" smtClean="0"/>
              <a:t>‹#›</a:t>
            </a:fld>
            <a:endParaRPr lang="en-GB"/>
          </a:p>
        </p:txBody>
      </p:sp>
    </p:spTree>
    <p:extLst>
      <p:ext uri="{BB962C8B-B14F-4D97-AF65-F5344CB8AC3E}">
        <p14:creationId xmlns:p14="http://schemas.microsoft.com/office/powerpoint/2010/main" val="1327901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686B5-7BE6-4D7E-AF0D-05AE878087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77590D-6079-4CD8-A737-632B425C9E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0B2FFE-D73C-469B-BB68-5125FC84F6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6C84AA-91C9-4392-9902-212BCD743E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D18AD0-7D2A-4EBD-BDCF-EC3BA7F69E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F1556B-B87A-4CDE-852C-700ABC264FC5}"/>
              </a:ext>
            </a:extLst>
          </p:cNvPr>
          <p:cNvSpPr>
            <a:spLocks noGrp="1"/>
          </p:cNvSpPr>
          <p:nvPr>
            <p:ph type="dt" sz="half" idx="10"/>
          </p:nvPr>
        </p:nvSpPr>
        <p:spPr/>
        <p:txBody>
          <a:bodyPr/>
          <a:lstStyle/>
          <a:p>
            <a:fld id="{3A190A55-FADE-44F0-A515-1545A037EAF1}" type="datetimeFigureOut">
              <a:rPr lang="en-GB" smtClean="0"/>
              <a:t>09/07/2020</a:t>
            </a:fld>
            <a:endParaRPr lang="en-GB"/>
          </a:p>
        </p:txBody>
      </p:sp>
      <p:sp>
        <p:nvSpPr>
          <p:cNvPr id="8" name="Footer Placeholder 7">
            <a:extLst>
              <a:ext uri="{FF2B5EF4-FFF2-40B4-BE49-F238E27FC236}">
                <a16:creationId xmlns:a16="http://schemas.microsoft.com/office/drawing/2014/main" id="{4037AAF9-5050-4CF9-8AB4-02357C9279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D3670A-7EAC-4250-B8C5-3B8D9C2CBA12}"/>
              </a:ext>
            </a:extLst>
          </p:cNvPr>
          <p:cNvSpPr>
            <a:spLocks noGrp="1"/>
          </p:cNvSpPr>
          <p:nvPr>
            <p:ph type="sldNum" sz="quarter" idx="12"/>
          </p:nvPr>
        </p:nvSpPr>
        <p:spPr/>
        <p:txBody>
          <a:bodyPr/>
          <a:lstStyle/>
          <a:p>
            <a:fld id="{270078B7-7070-4223-BC45-54DD3DCA5DE8}" type="slidenum">
              <a:rPr lang="en-GB" smtClean="0"/>
              <a:t>‹#›</a:t>
            </a:fld>
            <a:endParaRPr lang="en-GB"/>
          </a:p>
        </p:txBody>
      </p:sp>
    </p:spTree>
    <p:extLst>
      <p:ext uri="{BB962C8B-B14F-4D97-AF65-F5344CB8AC3E}">
        <p14:creationId xmlns:p14="http://schemas.microsoft.com/office/powerpoint/2010/main" val="586953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834D-22A0-4141-BF20-FA9A75C67E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78471D-B9DF-4586-8EF8-80F167DD69F2}"/>
              </a:ext>
            </a:extLst>
          </p:cNvPr>
          <p:cNvSpPr>
            <a:spLocks noGrp="1"/>
          </p:cNvSpPr>
          <p:nvPr>
            <p:ph type="dt" sz="half" idx="10"/>
          </p:nvPr>
        </p:nvSpPr>
        <p:spPr/>
        <p:txBody>
          <a:bodyPr/>
          <a:lstStyle/>
          <a:p>
            <a:fld id="{3A190A55-FADE-44F0-A515-1545A037EAF1}" type="datetimeFigureOut">
              <a:rPr lang="en-GB" smtClean="0"/>
              <a:t>09/07/2020</a:t>
            </a:fld>
            <a:endParaRPr lang="en-GB"/>
          </a:p>
        </p:txBody>
      </p:sp>
      <p:sp>
        <p:nvSpPr>
          <p:cNvPr id="4" name="Footer Placeholder 3">
            <a:extLst>
              <a:ext uri="{FF2B5EF4-FFF2-40B4-BE49-F238E27FC236}">
                <a16:creationId xmlns:a16="http://schemas.microsoft.com/office/drawing/2014/main" id="{ED9D5E1A-C3EB-4845-8900-74F7A50AE2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00B3BB-89A2-49F5-AC6E-27509F8D5CA0}"/>
              </a:ext>
            </a:extLst>
          </p:cNvPr>
          <p:cNvSpPr>
            <a:spLocks noGrp="1"/>
          </p:cNvSpPr>
          <p:nvPr>
            <p:ph type="sldNum" sz="quarter" idx="12"/>
          </p:nvPr>
        </p:nvSpPr>
        <p:spPr/>
        <p:txBody>
          <a:bodyPr/>
          <a:lstStyle/>
          <a:p>
            <a:fld id="{270078B7-7070-4223-BC45-54DD3DCA5DE8}" type="slidenum">
              <a:rPr lang="en-GB" smtClean="0"/>
              <a:t>‹#›</a:t>
            </a:fld>
            <a:endParaRPr lang="en-GB"/>
          </a:p>
        </p:txBody>
      </p:sp>
    </p:spTree>
    <p:extLst>
      <p:ext uri="{BB962C8B-B14F-4D97-AF65-F5344CB8AC3E}">
        <p14:creationId xmlns:p14="http://schemas.microsoft.com/office/powerpoint/2010/main" val="189975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4176AD-3C64-44C4-A751-5ABF3BE48FFB}"/>
              </a:ext>
            </a:extLst>
          </p:cNvPr>
          <p:cNvSpPr>
            <a:spLocks noGrp="1"/>
          </p:cNvSpPr>
          <p:nvPr>
            <p:ph type="dt" sz="half" idx="10"/>
          </p:nvPr>
        </p:nvSpPr>
        <p:spPr/>
        <p:txBody>
          <a:bodyPr/>
          <a:lstStyle/>
          <a:p>
            <a:fld id="{3A190A55-FADE-44F0-A515-1545A037EAF1}" type="datetimeFigureOut">
              <a:rPr lang="en-GB" smtClean="0"/>
              <a:t>09/07/2020</a:t>
            </a:fld>
            <a:endParaRPr lang="en-GB"/>
          </a:p>
        </p:txBody>
      </p:sp>
      <p:sp>
        <p:nvSpPr>
          <p:cNvPr id="3" name="Footer Placeholder 2">
            <a:extLst>
              <a:ext uri="{FF2B5EF4-FFF2-40B4-BE49-F238E27FC236}">
                <a16:creationId xmlns:a16="http://schemas.microsoft.com/office/drawing/2014/main" id="{B7098F5E-73EC-4EBD-85BF-EA7EF747C4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6F71E9-5FB8-4C1A-8AD0-4C73B9B518D0}"/>
              </a:ext>
            </a:extLst>
          </p:cNvPr>
          <p:cNvSpPr>
            <a:spLocks noGrp="1"/>
          </p:cNvSpPr>
          <p:nvPr>
            <p:ph type="sldNum" sz="quarter" idx="12"/>
          </p:nvPr>
        </p:nvSpPr>
        <p:spPr/>
        <p:txBody>
          <a:bodyPr/>
          <a:lstStyle/>
          <a:p>
            <a:fld id="{270078B7-7070-4223-BC45-54DD3DCA5DE8}" type="slidenum">
              <a:rPr lang="en-GB" smtClean="0"/>
              <a:t>‹#›</a:t>
            </a:fld>
            <a:endParaRPr lang="en-GB"/>
          </a:p>
        </p:txBody>
      </p:sp>
    </p:spTree>
    <p:extLst>
      <p:ext uri="{BB962C8B-B14F-4D97-AF65-F5344CB8AC3E}">
        <p14:creationId xmlns:p14="http://schemas.microsoft.com/office/powerpoint/2010/main" val="1578621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B6D5C-F60D-45D9-9CCD-B20B7964C2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85BE50-C8ED-4EC1-B8D5-853AE6296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D5A1D3-4B18-49B0-93E1-F80D207E4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C95AB-CFEE-40A7-A27F-08274A5919BB}"/>
              </a:ext>
            </a:extLst>
          </p:cNvPr>
          <p:cNvSpPr>
            <a:spLocks noGrp="1"/>
          </p:cNvSpPr>
          <p:nvPr>
            <p:ph type="dt" sz="half" idx="10"/>
          </p:nvPr>
        </p:nvSpPr>
        <p:spPr/>
        <p:txBody>
          <a:bodyPr/>
          <a:lstStyle/>
          <a:p>
            <a:fld id="{3A190A55-FADE-44F0-A515-1545A037EAF1}" type="datetimeFigureOut">
              <a:rPr lang="en-GB" smtClean="0"/>
              <a:t>09/07/2020</a:t>
            </a:fld>
            <a:endParaRPr lang="en-GB"/>
          </a:p>
        </p:txBody>
      </p:sp>
      <p:sp>
        <p:nvSpPr>
          <p:cNvPr id="6" name="Footer Placeholder 5">
            <a:extLst>
              <a:ext uri="{FF2B5EF4-FFF2-40B4-BE49-F238E27FC236}">
                <a16:creationId xmlns:a16="http://schemas.microsoft.com/office/drawing/2014/main" id="{E18C7CDD-55CF-41CB-953F-BF26B06C8B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61421D-6BC0-4723-8533-6A10CCD34C0E}"/>
              </a:ext>
            </a:extLst>
          </p:cNvPr>
          <p:cNvSpPr>
            <a:spLocks noGrp="1"/>
          </p:cNvSpPr>
          <p:nvPr>
            <p:ph type="sldNum" sz="quarter" idx="12"/>
          </p:nvPr>
        </p:nvSpPr>
        <p:spPr/>
        <p:txBody>
          <a:bodyPr/>
          <a:lstStyle/>
          <a:p>
            <a:fld id="{270078B7-7070-4223-BC45-54DD3DCA5DE8}" type="slidenum">
              <a:rPr lang="en-GB" smtClean="0"/>
              <a:t>‹#›</a:t>
            </a:fld>
            <a:endParaRPr lang="en-GB"/>
          </a:p>
        </p:txBody>
      </p:sp>
    </p:spTree>
    <p:extLst>
      <p:ext uri="{BB962C8B-B14F-4D97-AF65-F5344CB8AC3E}">
        <p14:creationId xmlns:p14="http://schemas.microsoft.com/office/powerpoint/2010/main" val="3098201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3ED88-003E-4EF9-B344-50EC90536C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0FA14E-5AF5-41E9-86C9-C635E48C5F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F91289-3543-45B8-8626-76682846F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74A016-7635-4B3C-9E02-B736F3345741}"/>
              </a:ext>
            </a:extLst>
          </p:cNvPr>
          <p:cNvSpPr>
            <a:spLocks noGrp="1"/>
          </p:cNvSpPr>
          <p:nvPr>
            <p:ph type="dt" sz="half" idx="10"/>
          </p:nvPr>
        </p:nvSpPr>
        <p:spPr/>
        <p:txBody>
          <a:bodyPr/>
          <a:lstStyle/>
          <a:p>
            <a:fld id="{3A190A55-FADE-44F0-A515-1545A037EAF1}" type="datetimeFigureOut">
              <a:rPr lang="en-GB" smtClean="0"/>
              <a:t>09/07/2020</a:t>
            </a:fld>
            <a:endParaRPr lang="en-GB"/>
          </a:p>
        </p:txBody>
      </p:sp>
      <p:sp>
        <p:nvSpPr>
          <p:cNvPr id="6" name="Footer Placeholder 5">
            <a:extLst>
              <a:ext uri="{FF2B5EF4-FFF2-40B4-BE49-F238E27FC236}">
                <a16:creationId xmlns:a16="http://schemas.microsoft.com/office/drawing/2014/main" id="{D2617AE1-F33A-4CCB-A116-2763232AD9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6F1052-A989-46C9-B5F9-4135FD7E3CD6}"/>
              </a:ext>
            </a:extLst>
          </p:cNvPr>
          <p:cNvSpPr>
            <a:spLocks noGrp="1"/>
          </p:cNvSpPr>
          <p:nvPr>
            <p:ph type="sldNum" sz="quarter" idx="12"/>
          </p:nvPr>
        </p:nvSpPr>
        <p:spPr/>
        <p:txBody>
          <a:bodyPr/>
          <a:lstStyle/>
          <a:p>
            <a:fld id="{270078B7-7070-4223-BC45-54DD3DCA5DE8}" type="slidenum">
              <a:rPr lang="en-GB" smtClean="0"/>
              <a:t>‹#›</a:t>
            </a:fld>
            <a:endParaRPr lang="en-GB"/>
          </a:p>
        </p:txBody>
      </p:sp>
    </p:spTree>
    <p:extLst>
      <p:ext uri="{BB962C8B-B14F-4D97-AF65-F5344CB8AC3E}">
        <p14:creationId xmlns:p14="http://schemas.microsoft.com/office/powerpoint/2010/main" val="283324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D166F-E0F4-427C-9A18-F12B64E448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5CF842-C41C-41AA-AC59-42C3D5FBB2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BF1A30-8F8C-4437-AF28-08844A49F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90A55-FADE-44F0-A515-1545A037EAF1}" type="datetimeFigureOut">
              <a:rPr lang="en-GB" smtClean="0"/>
              <a:t>09/07/2020</a:t>
            </a:fld>
            <a:endParaRPr lang="en-GB"/>
          </a:p>
        </p:txBody>
      </p:sp>
      <p:sp>
        <p:nvSpPr>
          <p:cNvPr id="5" name="Footer Placeholder 4">
            <a:extLst>
              <a:ext uri="{FF2B5EF4-FFF2-40B4-BE49-F238E27FC236}">
                <a16:creationId xmlns:a16="http://schemas.microsoft.com/office/drawing/2014/main" id="{F0A328EE-3800-4342-BE23-46FB4C596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ED97DCD-7742-4DF2-BC63-CD7705635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078B7-7070-4223-BC45-54DD3DCA5DE8}" type="slidenum">
              <a:rPr lang="en-GB" smtClean="0"/>
              <a:t>‹#›</a:t>
            </a:fld>
            <a:endParaRPr lang="en-GB"/>
          </a:p>
        </p:txBody>
      </p:sp>
    </p:spTree>
    <p:extLst>
      <p:ext uri="{BB962C8B-B14F-4D97-AF65-F5344CB8AC3E}">
        <p14:creationId xmlns:p14="http://schemas.microsoft.com/office/powerpoint/2010/main" val="2810703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920A25-CD14-42BD-B35A-D4AE95CF0E81}"/>
              </a:ext>
            </a:extLst>
          </p:cNvPr>
          <p:cNvSpPr/>
          <p:nvPr/>
        </p:nvSpPr>
        <p:spPr>
          <a:xfrm>
            <a:off x="437322" y="384312"/>
            <a:ext cx="11145078" cy="6247864"/>
          </a:xfrm>
          <a:prstGeom prst="rect">
            <a:avLst/>
          </a:prstGeom>
        </p:spPr>
        <p:txBody>
          <a:bodyPr wrap="square">
            <a:spAutoFit/>
          </a:bodyPr>
          <a:lstStyle/>
          <a:p>
            <a:pPr algn="ctr"/>
            <a:r>
              <a:rPr lang="en-GB" sz="4000" dirty="0"/>
              <a:t>Drama is all about developing your confidence, creativity, team work and thinking skills, drama isn’t all about being an actor; we also study theatre design such as the costumes, set and lighting. </a:t>
            </a:r>
          </a:p>
          <a:p>
            <a:pPr algn="ctr"/>
            <a:endParaRPr lang="en-GB" sz="4000" dirty="0"/>
          </a:p>
          <a:p>
            <a:pPr algn="ctr"/>
            <a:r>
              <a:rPr lang="en-GB" sz="4000" dirty="0"/>
              <a:t>You can select any challenge from the list or even challenge yourself and complete them all!!</a:t>
            </a:r>
          </a:p>
          <a:p>
            <a:pPr algn="ctr"/>
            <a:endParaRPr lang="en-GB" sz="4000" dirty="0"/>
          </a:p>
          <a:p>
            <a:pPr algn="ctr"/>
            <a:r>
              <a:rPr lang="en-GB" sz="4000" dirty="0"/>
              <a:t>  The important thing is that you have a go and have fun doing it.  </a:t>
            </a:r>
          </a:p>
        </p:txBody>
      </p:sp>
    </p:spTree>
    <p:extLst>
      <p:ext uri="{BB962C8B-B14F-4D97-AF65-F5344CB8AC3E}">
        <p14:creationId xmlns:p14="http://schemas.microsoft.com/office/powerpoint/2010/main" val="1857566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42B0B14-8512-4620-B4F7-6AF40ECFE35F}"/>
              </a:ext>
            </a:extLst>
          </p:cNvPr>
          <p:cNvGraphicFramePr>
            <a:graphicFrameLocks noGrp="1"/>
          </p:cNvGraphicFramePr>
          <p:nvPr>
            <p:extLst>
              <p:ext uri="{D42A27DB-BD31-4B8C-83A1-F6EECF244321}">
                <p14:modId xmlns:p14="http://schemas.microsoft.com/office/powerpoint/2010/main" val="2365779757"/>
              </p:ext>
            </p:extLst>
          </p:nvPr>
        </p:nvGraphicFramePr>
        <p:xfrm>
          <a:off x="198783" y="874644"/>
          <a:ext cx="11648658" cy="5850834"/>
        </p:xfrm>
        <a:graphic>
          <a:graphicData uri="http://schemas.openxmlformats.org/drawingml/2006/table">
            <a:tbl>
              <a:tblPr firstRow="1" bandRow="1">
                <a:tableStyleId>{5940675A-B579-460E-94D1-54222C63F5DA}</a:tableStyleId>
              </a:tblPr>
              <a:tblGrid>
                <a:gridCol w="3882886">
                  <a:extLst>
                    <a:ext uri="{9D8B030D-6E8A-4147-A177-3AD203B41FA5}">
                      <a16:colId xmlns:a16="http://schemas.microsoft.com/office/drawing/2014/main" val="3023359417"/>
                    </a:ext>
                  </a:extLst>
                </a:gridCol>
                <a:gridCol w="3882886">
                  <a:extLst>
                    <a:ext uri="{9D8B030D-6E8A-4147-A177-3AD203B41FA5}">
                      <a16:colId xmlns:a16="http://schemas.microsoft.com/office/drawing/2014/main" val="1661175337"/>
                    </a:ext>
                  </a:extLst>
                </a:gridCol>
                <a:gridCol w="3882886">
                  <a:extLst>
                    <a:ext uri="{9D8B030D-6E8A-4147-A177-3AD203B41FA5}">
                      <a16:colId xmlns:a16="http://schemas.microsoft.com/office/drawing/2014/main" val="1120995155"/>
                    </a:ext>
                  </a:extLst>
                </a:gridCol>
              </a:tblGrid>
              <a:tr h="5850834">
                <a:tc>
                  <a:txBody>
                    <a:bodyPr/>
                    <a:lstStyle/>
                    <a:p>
                      <a:r>
                        <a:rPr lang="en-GB" dirty="0"/>
                        <a:t>Create your own character using household items.  You then need to explain who this character is, their personality, their status and relationships they may have.  Can you then develop this work and write a short story about this character?</a:t>
                      </a:r>
                    </a:p>
                    <a:p>
                      <a:endParaRPr lang="en-GB" dirty="0"/>
                    </a:p>
                  </a:txBody>
                  <a:tcPr/>
                </a:tc>
                <a:tc>
                  <a:txBody>
                    <a:bodyPr/>
                    <a:lstStyle/>
                    <a:p>
                      <a:r>
                        <a:rPr lang="en-GB" dirty="0"/>
                        <a:t>Build a card box model for a scene from your favourite play or story including furniture and backdrops.</a:t>
                      </a:r>
                    </a:p>
                    <a:p>
                      <a:endParaRPr lang="en-GB" dirty="0"/>
                    </a:p>
                    <a:p>
                      <a:endParaRPr lang="en-GB" dirty="0"/>
                    </a:p>
                  </a:txBody>
                  <a:tcPr/>
                </a:tc>
                <a:tc>
                  <a:txBody>
                    <a:bodyPr/>
                    <a:lstStyle/>
                    <a:p>
                      <a:r>
                        <a:rPr lang="en-GB" dirty="0"/>
                        <a:t>Recreate your favourite character from a play or story – design the costume, hair and make-up for the character.  You can do this on paper as a sketch or in real life using yourself as the model.</a:t>
                      </a:r>
                    </a:p>
                  </a:txBody>
                  <a:tcPr/>
                </a:tc>
                <a:extLst>
                  <a:ext uri="{0D108BD9-81ED-4DB2-BD59-A6C34878D82A}">
                    <a16:rowId xmlns:a16="http://schemas.microsoft.com/office/drawing/2014/main" val="127511039"/>
                  </a:ext>
                </a:extLst>
              </a:tr>
            </a:tbl>
          </a:graphicData>
        </a:graphic>
      </p:graphicFrame>
      <p:pic>
        <p:nvPicPr>
          <p:cNvPr id="5" name="Picture 4">
            <a:extLst>
              <a:ext uri="{FF2B5EF4-FFF2-40B4-BE49-F238E27FC236}">
                <a16:creationId xmlns:a16="http://schemas.microsoft.com/office/drawing/2014/main" id="{40E25D34-19EA-4800-82B5-24C77738E5C4}"/>
              </a:ext>
            </a:extLst>
          </p:cNvPr>
          <p:cNvPicPr>
            <a:picLocks noChangeAspect="1"/>
          </p:cNvPicPr>
          <p:nvPr/>
        </p:nvPicPr>
        <p:blipFill>
          <a:blip r:embed="rId2"/>
          <a:stretch>
            <a:fillRect/>
          </a:stretch>
        </p:blipFill>
        <p:spPr>
          <a:xfrm>
            <a:off x="336738" y="2948190"/>
            <a:ext cx="2100896" cy="1392984"/>
          </a:xfrm>
          <a:prstGeom prst="rect">
            <a:avLst/>
          </a:prstGeom>
        </p:spPr>
      </p:pic>
      <p:pic>
        <p:nvPicPr>
          <p:cNvPr id="6" name="Picture 5">
            <a:extLst>
              <a:ext uri="{FF2B5EF4-FFF2-40B4-BE49-F238E27FC236}">
                <a16:creationId xmlns:a16="http://schemas.microsoft.com/office/drawing/2014/main" id="{1E202EA3-5E5B-4D5E-BDEA-35C61991B13E}"/>
              </a:ext>
            </a:extLst>
          </p:cNvPr>
          <p:cNvPicPr>
            <a:picLocks noChangeAspect="1"/>
          </p:cNvPicPr>
          <p:nvPr/>
        </p:nvPicPr>
        <p:blipFill>
          <a:blip r:embed="rId3"/>
          <a:stretch>
            <a:fillRect/>
          </a:stretch>
        </p:blipFill>
        <p:spPr>
          <a:xfrm>
            <a:off x="492719" y="4871279"/>
            <a:ext cx="1902677" cy="1679769"/>
          </a:xfrm>
          <a:prstGeom prst="rect">
            <a:avLst/>
          </a:prstGeom>
        </p:spPr>
      </p:pic>
      <p:pic>
        <p:nvPicPr>
          <p:cNvPr id="7" name="Picture 6">
            <a:extLst>
              <a:ext uri="{FF2B5EF4-FFF2-40B4-BE49-F238E27FC236}">
                <a16:creationId xmlns:a16="http://schemas.microsoft.com/office/drawing/2014/main" id="{FABAADA8-DAD9-4332-98B5-AC80927ACF77}"/>
              </a:ext>
            </a:extLst>
          </p:cNvPr>
          <p:cNvPicPr>
            <a:picLocks noChangeAspect="1"/>
          </p:cNvPicPr>
          <p:nvPr/>
        </p:nvPicPr>
        <p:blipFill>
          <a:blip r:embed="rId4"/>
          <a:stretch>
            <a:fillRect/>
          </a:stretch>
        </p:blipFill>
        <p:spPr>
          <a:xfrm>
            <a:off x="2093825" y="4766779"/>
            <a:ext cx="1784269" cy="1784269"/>
          </a:xfrm>
          <a:prstGeom prst="rect">
            <a:avLst/>
          </a:prstGeom>
        </p:spPr>
      </p:pic>
      <p:pic>
        <p:nvPicPr>
          <p:cNvPr id="8" name="Picture 7">
            <a:extLst>
              <a:ext uri="{FF2B5EF4-FFF2-40B4-BE49-F238E27FC236}">
                <a16:creationId xmlns:a16="http://schemas.microsoft.com/office/drawing/2014/main" id="{C0CCCCCF-B186-4D18-95BB-FD44DBBCD801}"/>
              </a:ext>
            </a:extLst>
          </p:cNvPr>
          <p:cNvPicPr>
            <a:picLocks noChangeAspect="1"/>
          </p:cNvPicPr>
          <p:nvPr/>
        </p:nvPicPr>
        <p:blipFill>
          <a:blip r:embed="rId5"/>
          <a:stretch>
            <a:fillRect/>
          </a:stretch>
        </p:blipFill>
        <p:spPr>
          <a:xfrm>
            <a:off x="2437634" y="2948190"/>
            <a:ext cx="1440460" cy="1923089"/>
          </a:xfrm>
          <a:prstGeom prst="rect">
            <a:avLst/>
          </a:prstGeom>
        </p:spPr>
      </p:pic>
      <p:pic>
        <p:nvPicPr>
          <p:cNvPr id="10" name="Picture 9">
            <a:extLst>
              <a:ext uri="{FF2B5EF4-FFF2-40B4-BE49-F238E27FC236}">
                <a16:creationId xmlns:a16="http://schemas.microsoft.com/office/drawing/2014/main" id="{273E9189-1E36-4723-8DF8-9E4CEADA9931}"/>
              </a:ext>
            </a:extLst>
          </p:cNvPr>
          <p:cNvPicPr>
            <a:picLocks noChangeAspect="1"/>
          </p:cNvPicPr>
          <p:nvPr/>
        </p:nvPicPr>
        <p:blipFill>
          <a:blip r:embed="rId6"/>
          <a:stretch>
            <a:fillRect/>
          </a:stretch>
        </p:blipFill>
        <p:spPr>
          <a:xfrm>
            <a:off x="4367061" y="1747571"/>
            <a:ext cx="3312101" cy="2571749"/>
          </a:xfrm>
          <a:prstGeom prst="rect">
            <a:avLst/>
          </a:prstGeom>
        </p:spPr>
      </p:pic>
      <p:pic>
        <p:nvPicPr>
          <p:cNvPr id="9" name="Picture 8">
            <a:extLst>
              <a:ext uri="{FF2B5EF4-FFF2-40B4-BE49-F238E27FC236}">
                <a16:creationId xmlns:a16="http://schemas.microsoft.com/office/drawing/2014/main" id="{00019E50-E847-429A-92F4-0211007F6FC9}"/>
              </a:ext>
            </a:extLst>
          </p:cNvPr>
          <p:cNvPicPr>
            <a:picLocks noChangeAspect="1"/>
          </p:cNvPicPr>
          <p:nvPr/>
        </p:nvPicPr>
        <p:blipFill>
          <a:blip r:embed="rId7"/>
          <a:stretch>
            <a:fillRect/>
          </a:stretch>
        </p:blipFill>
        <p:spPr>
          <a:xfrm>
            <a:off x="4367061" y="4059368"/>
            <a:ext cx="3312101" cy="2480879"/>
          </a:xfrm>
          <a:prstGeom prst="rect">
            <a:avLst/>
          </a:prstGeom>
        </p:spPr>
      </p:pic>
      <p:pic>
        <p:nvPicPr>
          <p:cNvPr id="11" name="Picture 10">
            <a:extLst>
              <a:ext uri="{FF2B5EF4-FFF2-40B4-BE49-F238E27FC236}">
                <a16:creationId xmlns:a16="http://schemas.microsoft.com/office/drawing/2014/main" id="{08F3441D-C48D-430F-AC63-C528224265EA}"/>
              </a:ext>
            </a:extLst>
          </p:cNvPr>
          <p:cNvPicPr>
            <a:picLocks noChangeAspect="1"/>
          </p:cNvPicPr>
          <p:nvPr/>
        </p:nvPicPr>
        <p:blipFill>
          <a:blip r:embed="rId8"/>
          <a:stretch>
            <a:fillRect/>
          </a:stretch>
        </p:blipFill>
        <p:spPr>
          <a:xfrm>
            <a:off x="8073277" y="2566573"/>
            <a:ext cx="1847850" cy="2466975"/>
          </a:xfrm>
          <a:prstGeom prst="rect">
            <a:avLst/>
          </a:prstGeom>
        </p:spPr>
      </p:pic>
      <p:pic>
        <p:nvPicPr>
          <p:cNvPr id="12" name="Picture 11">
            <a:extLst>
              <a:ext uri="{FF2B5EF4-FFF2-40B4-BE49-F238E27FC236}">
                <a16:creationId xmlns:a16="http://schemas.microsoft.com/office/drawing/2014/main" id="{58FB4B9A-2792-4495-9B4F-018072F0E6F0}"/>
              </a:ext>
            </a:extLst>
          </p:cNvPr>
          <p:cNvPicPr>
            <a:picLocks noChangeAspect="1"/>
          </p:cNvPicPr>
          <p:nvPr/>
        </p:nvPicPr>
        <p:blipFill>
          <a:blip r:embed="rId9"/>
          <a:stretch>
            <a:fillRect/>
          </a:stretch>
        </p:blipFill>
        <p:spPr>
          <a:xfrm>
            <a:off x="9921127" y="4090695"/>
            <a:ext cx="1781175" cy="2571750"/>
          </a:xfrm>
          <a:prstGeom prst="rect">
            <a:avLst/>
          </a:prstGeom>
        </p:spPr>
      </p:pic>
      <p:sp>
        <p:nvSpPr>
          <p:cNvPr id="13" name="TextBox 12">
            <a:extLst>
              <a:ext uri="{FF2B5EF4-FFF2-40B4-BE49-F238E27FC236}">
                <a16:creationId xmlns:a16="http://schemas.microsoft.com/office/drawing/2014/main" id="{F0AE25C7-C9B1-4107-9EFC-879F639BE3BA}"/>
              </a:ext>
            </a:extLst>
          </p:cNvPr>
          <p:cNvSpPr txBox="1"/>
          <p:nvPr/>
        </p:nvSpPr>
        <p:spPr>
          <a:xfrm>
            <a:off x="198783" y="288164"/>
            <a:ext cx="3326293" cy="369332"/>
          </a:xfrm>
          <a:prstGeom prst="rect">
            <a:avLst/>
          </a:prstGeom>
          <a:noFill/>
        </p:spPr>
        <p:txBody>
          <a:bodyPr wrap="square" rtlCol="0">
            <a:spAutoFit/>
          </a:bodyPr>
          <a:lstStyle/>
          <a:p>
            <a:pPr algn="ctr"/>
            <a:r>
              <a:rPr lang="en-GB" b="1" dirty="0"/>
              <a:t>CHARACTER WORK</a:t>
            </a:r>
          </a:p>
        </p:txBody>
      </p:sp>
      <p:sp>
        <p:nvSpPr>
          <p:cNvPr id="14" name="TextBox 13">
            <a:extLst>
              <a:ext uri="{FF2B5EF4-FFF2-40B4-BE49-F238E27FC236}">
                <a16:creationId xmlns:a16="http://schemas.microsoft.com/office/drawing/2014/main" id="{11D3A195-615B-401C-BC6F-CC2CD5BA25DC}"/>
              </a:ext>
            </a:extLst>
          </p:cNvPr>
          <p:cNvSpPr txBox="1"/>
          <p:nvPr/>
        </p:nvSpPr>
        <p:spPr>
          <a:xfrm>
            <a:off x="4111093" y="274761"/>
            <a:ext cx="3326293" cy="369332"/>
          </a:xfrm>
          <a:prstGeom prst="rect">
            <a:avLst/>
          </a:prstGeom>
          <a:noFill/>
        </p:spPr>
        <p:txBody>
          <a:bodyPr wrap="square" rtlCol="0">
            <a:spAutoFit/>
          </a:bodyPr>
          <a:lstStyle/>
          <a:p>
            <a:pPr algn="ctr"/>
            <a:r>
              <a:rPr lang="en-GB" b="1" dirty="0"/>
              <a:t>SET DESIGNER</a:t>
            </a:r>
          </a:p>
        </p:txBody>
      </p:sp>
      <p:sp>
        <p:nvSpPr>
          <p:cNvPr id="15" name="TextBox 14">
            <a:extLst>
              <a:ext uri="{FF2B5EF4-FFF2-40B4-BE49-F238E27FC236}">
                <a16:creationId xmlns:a16="http://schemas.microsoft.com/office/drawing/2014/main" id="{2497E58F-6705-40C2-AA5F-2FB0AE6A10EC}"/>
              </a:ext>
            </a:extLst>
          </p:cNvPr>
          <p:cNvSpPr txBox="1"/>
          <p:nvPr/>
        </p:nvSpPr>
        <p:spPr>
          <a:xfrm>
            <a:off x="8256105" y="288164"/>
            <a:ext cx="2994991" cy="369332"/>
          </a:xfrm>
          <a:prstGeom prst="rect">
            <a:avLst/>
          </a:prstGeom>
          <a:noFill/>
        </p:spPr>
        <p:txBody>
          <a:bodyPr wrap="square" rtlCol="0">
            <a:spAutoFit/>
          </a:bodyPr>
          <a:lstStyle/>
          <a:p>
            <a:pPr algn="ctr"/>
            <a:r>
              <a:rPr lang="en-GB" b="1" dirty="0"/>
              <a:t>COSTUME DESIGNER</a:t>
            </a:r>
          </a:p>
        </p:txBody>
      </p:sp>
    </p:spTree>
    <p:extLst>
      <p:ext uri="{BB962C8B-B14F-4D97-AF65-F5344CB8AC3E}">
        <p14:creationId xmlns:p14="http://schemas.microsoft.com/office/powerpoint/2010/main" val="579248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BC53E46-2567-44B1-AE20-56EEEA46BE90}"/>
              </a:ext>
            </a:extLst>
          </p:cNvPr>
          <p:cNvGraphicFramePr>
            <a:graphicFrameLocks noGrp="1"/>
          </p:cNvGraphicFramePr>
          <p:nvPr>
            <p:extLst>
              <p:ext uri="{D42A27DB-BD31-4B8C-83A1-F6EECF244321}">
                <p14:modId xmlns:p14="http://schemas.microsoft.com/office/powerpoint/2010/main" val="3813306805"/>
              </p:ext>
            </p:extLst>
          </p:nvPr>
        </p:nvGraphicFramePr>
        <p:xfrm>
          <a:off x="195053" y="838935"/>
          <a:ext cx="9855198" cy="5667883"/>
        </p:xfrm>
        <a:graphic>
          <a:graphicData uri="http://schemas.openxmlformats.org/drawingml/2006/table">
            <a:tbl>
              <a:tblPr firstRow="1" bandRow="1">
                <a:tableStyleId>{5940675A-B579-460E-94D1-54222C63F5DA}</a:tableStyleId>
              </a:tblPr>
              <a:tblGrid>
                <a:gridCol w="3285066">
                  <a:extLst>
                    <a:ext uri="{9D8B030D-6E8A-4147-A177-3AD203B41FA5}">
                      <a16:colId xmlns:a16="http://schemas.microsoft.com/office/drawing/2014/main" val="691948485"/>
                    </a:ext>
                  </a:extLst>
                </a:gridCol>
                <a:gridCol w="3285066">
                  <a:extLst>
                    <a:ext uri="{9D8B030D-6E8A-4147-A177-3AD203B41FA5}">
                      <a16:colId xmlns:a16="http://schemas.microsoft.com/office/drawing/2014/main" val="2046313631"/>
                    </a:ext>
                  </a:extLst>
                </a:gridCol>
                <a:gridCol w="3285066">
                  <a:extLst>
                    <a:ext uri="{9D8B030D-6E8A-4147-A177-3AD203B41FA5}">
                      <a16:colId xmlns:a16="http://schemas.microsoft.com/office/drawing/2014/main" val="2364096339"/>
                    </a:ext>
                  </a:extLst>
                </a:gridCol>
              </a:tblGrid>
              <a:tr h="5667883">
                <a:tc>
                  <a:txBody>
                    <a:bodyPr/>
                    <a:lstStyle/>
                    <a:p>
                      <a:r>
                        <a:rPr lang="en-GB" dirty="0"/>
                        <a:t>Recreate a famous play or story using a storyboard – you can do this as a sketch on paper or use objects from home and photograph them (such as Barbies or Lego)</a:t>
                      </a:r>
                    </a:p>
                  </a:txBody>
                  <a:tcPr/>
                </a:tc>
                <a:tc>
                  <a:txBody>
                    <a:bodyPr/>
                    <a:lstStyle/>
                    <a:p>
                      <a:r>
                        <a:rPr lang="en-GB" dirty="0"/>
                        <a:t>Mood board design – all about you.  Create a visual </a:t>
                      </a:r>
                      <a:r>
                        <a:rPr lang="en-GB" dirty="0" err="1"/>
                        <a:t>moodboard</a:t>
                      </a:r>
                      <a:r>
                        <a:rPr lang="en-GB" dirty="0"/>
                        <a:t> that tells us all about you.  </a:t>
                      </a:r>
                    </a:p>
                    <a:p>
                      <a:endParaRPr lang="en-GB" dirty="0"/>
                    </a:p>
                    <a:p>
                      <a:endParaRPr lang="en-GB" dirty="0"/>
                    </a:p>
                  </a:txBody>
                  <a:tcPr/>
                </a:tc>
                <a:tc>
                  <a:txBody>
                    <a:bodyPr/>
                    <a:lstStyle/>
                    <a:p>
                      <a:r>
                        <a:rPr lang="en-GB" dirty="0"/>
                        <a:t>You may love performing and be really excited about drama at </a:t>
                      </a:r>
                      <a:r>
                        <a:rPr lang="en-GB" dirty="0" err="1"/>
                        <a:t>Eskdale</a:t>
                      </a:r>
                      <a:r>
                        <a:rPr lang="en-GB" dirty="0"/>
                        <a:t>.  This is the challenge for you.  Attached are some monologues (solo speeches)  learn one and perform it.</a:t>
                      </a:r>
                    </a:p>
                  </a:txBody>
                  <a:tcPr/>
                </a:tc>
                <a:extLst>
                  <a:ext uri="{0D108BD9-81ED-4DB2-BD59-A6C34878D82A}">
                    <a16:rowId xmlns:a16="http://schemas.microsoft.com/office/drawing/2014/main" val="2436659898"/>
                  </a:ext>
                </a:extLst>
              </a:tr>
            </a:tbl>
          </a:graphicData>
        </a:graphic>
      </p:graphicFrame>
      <p:pic>
        <p:nvPicPr>
          <p:cNvPr id="4" name="Picture 3">
            <a:extLst>
              <a:ext uri="{FF2B5EF4-FFF2-40B4-BE49-F238E27FC236}">
                <a16:creationId xmlns:a16="http://schemas.microsoft.com/office/drawing/2014/main" id="{1370E7B9-3D24-48F8-8976-28D18FD148F7}"/>
              </a:ext>
            </a:extLst>
          </p:cNvPr>
          <p:cNvPicPr>
            <a:picLocks noChangeAspect="1"/>
          </p:cNvPicPr>
          <p:nvPr/>
        </p:nvPicPr>
        <p:blipFill>
          <a:blip r:embed="rId2"/>
          <a:stretch>
            <a:fillRect/>
          </a:stretch>
        </p:blipFill>
        <p:spPr>
          <a:xfrm>
            <a:off x="269599" y="2639413"/>
            <a:ext cx="2209800" cy="2066925"/>
          </a:xfrm>
          <a:prstGeom prst="rect">
            <a:avLst/>
          </a:prstGeom>
        </p:spPr>
      </p:pic>
      <p:pic>
        <p:nvPicPr>
          <p:cNvPr id="5" name="Picture 4">
            <a:extLst>
              <a:ext uri="{FF2B5EF4-FFF2-40B4-BE49-F238E27FC236}">
                <a16:creationId xmlns:a16="http://schemas.microsoft.com/office/drawing/2014/main" id="{FA5E1979-3C71-4AA6-A72E-DC67E11C3C1F}"/>
              </a:ext>
            </a:extLst>
          </p:cNvPr>
          <p:cNvPicPr>
            <a:picLocks noChangeAspect="1"/>
          </p:cNvPicPr>
          <p:nvPr/>
        </p:nvPicPr>
        <p:blipFill>
          <a:blip r:embed="rId3"/>
          <a:stretch>
            <a:fillRect/>
          </a:stretch>
        </p:blipFill>
        <p:spPr>
          <a:xfrm>
            <a:off x="269599" y="4789004"/>
            <a:ext cx="2857500" cy="1600200"/>
          </a:xfrm>
          <a:prstGeom prst="rect">
            <a:avLst/>
          </a:prstGeom>
        </p:spPr>
      </p:pic>
      <p:pic>
        <p:nvPicPr>
          <p:cNvPr id="6" name="Picture 5">
            <a:extLst>
              <a:ext uri="{FF2B5EF4-FFF2-40B4-BE49-F238E27FC236}">
                <a16:creationId xmlns:a16="http://schemas.microsoft.com/office/drawing/2014/main" id="{BBEC43AF-4896-4974-9798-CD9443C4BE67}"/>
              </a:ext>
            </a:extLst>
          </p:cNvPr>
          <p:cNvPicPr>
            <a:picLocks noChangeAspect="1"/>
          </p:cNvPicPr>
          <p:nvPr/>
        </p:nvPicPr>
        <p:blipFill>
          <a:blip r:embed="rId4"/>
          <a:stretch>
            <a:fillRect/>
          </a:stretch>
        </p:blipFill>
        <p:spPr>
          <a:xfrm>
            <a:off x="3756986" y="1948484"/>
            <a:ext cx="2143125" cy="2143125"/>
          </a:xfrm>
          <a:prstGeom prst="rect">
            <a:avLst/>
          </a:prstGeom>
        </p:spPr>
      </p:pic>
      <p:pic>
        <p:nvPicPr>
          <p:cNvPr id="7" name="Picture 6">
            <a:extLst>
              <a:ext uri="{FF2B5EF4-FFF2-40B4-BE49-F238E27FC236}">
                <a16:creationId xmlns:a16="http://schemas.microsoft.com/office/drawing/2014/main" id="{417B109D-ABAB-4166-9973-FA9C8CB46465}"/>
              </a:ext>
            </a:extLst>
          </p:cNvPr>
          <p:cNvPicPr>
            <a:picLocks noChangeAspect="1"/>
          </p:cNvPicPr>
          <p:nvPr/>
        </p:nvPicPr>
        <p:blipFill>
          <a:blip r:embed="rId5"/>
          <a:stretch>
            <a:fillRect/>
          </a:stretch>
        </p:blipFill>
        <p:spPr>
          <a:xfrm>
            <a:off x="4615687" y="3672875"/>
            <a:ext cx="1800225" cy="2543175"/>
          </a:xfrm>
          <a:prstGeom prst="rect">
            <a:avLst/>
          </a:prstGeom>
        </p:spPr>
      </p:pic>
      <p:sp>
        <p:nvSpPr>
          <p:cNvPr id="8" name="TextBox 7">
            <a:extLst>
              <a:ext uri="{FF2B5EF4-FFF2-40B4-BE49-F238E27FC236}">
                <a16:creationId xmlns:a16="http://schemas.microsoft.com/office/drawing/2014/main" id="{251C178C-B81E-4F2B-9467-5B8111434041}"/>
              </a:ext>
            </a:extLst>
          </p:cNvPr>
          <p:cNvSpPr txBox="1"/>
          <p:nvPr/>
        </p:nvSpPr>
        <p:spPr>
          <a:xfrm>
            <a:off x="269599" y="119270"/>
            <a:ext cx="2963931" cy="369332"/>
          </a:xfrm>
          <a:prstGeom prst="rect">
            <a:avLst/>
          </a:prstGeom>
          <a:noFill/>
        </p:spPr>
        <p:txBody>
          <a:bodyPr wrap="square" rtlCol="0">
            <a:spAutoFit/>
          </a:bodyPr>
          <a:lstStyle/>
          <a:p>
            <a:pPr algn="ctr"/>
            <a:r>
              <a:rPr lang="en-GB" b="1" dirty="0"/>
              <a:t>STORYBOARD</a:t>
            </a:r>
          </a:p>
        </p:txBody>
      </p:sp>
      <p:sp>
        <p:nvSpPr>
          <p:cNvPr id="9" name="TextBox 8">
            <a:extLst>
              <a:ext uri="{FF2B5EF4-FFF2-40B4-BE49-F238E27FC236}">
                <a16:creationId xmlns:a16="http://schemas.microsoft.com/office/drawing/2014/main" id="{0057B132-FF19-4488-BFF0-1D7F84560EAA}"/>
              </a:ext>
            </a:extLst>
          </p:cNvPr>
          <p:cNvSpPr txBox="1"/>
          <p:nvPr/>
        </p:nvSpPr>
        <p:spPr>
          <a:xfrm>
            <a:off x="3756986" y="119270"/>
            <a:ext cx="2658926" cy="369332"/>
          </a:xfrm>
          <a:prstGeom prst="rect">
            <a:avLst/>
          </a:prstGeom>
          <a:noFill/>
        </p:spPr>
        <p:txBody>
          <a:bodyPr wrap="square" rtlCol="0">
            <a:spAutoFit/>
          </a:bodyPr>
          <a:lstStyle/>
          <a:p>
            <a:pPr algn="ctr"/>
            <a:r>
              <a:rPr lang="en-GB" b="1" dirty="0"/>
              <a:t>MOODBOARD</a:t>
            </a:r>
          </a:p>
        </p:txBody>
      </p:sp>
      <p:sp>
        <p:nvSpPr>
          <p:cNvPr id="10" name="TextBox 9">
            <a:extLst>
              <a:ext uri="{FF2B5EF4-FFF2-40B4-BE49-F238E27FC236}">
                <a16:creationId xmlns:a16="http://schemas.microsoft.com/office/drawing/2014/main" id="{FD948CD7-5558-4FB0-A2D9-9D58036C87C8}"/>
              </a:ext>
            </a:extLst>
          </p:cNvPr>
          <p:cNvSpPr txBox="1"/>
          <p:nvPr/>
        </p:nvSpPr>
        <p:spPr>
          <a:xfrm>
            <a:off x="7103165" y="119270"/>
            <a:ext cx="2658926" cy="369332"/>
          </a:xfrm>
          <a:prstGeom prst="rect">
            <a:avLst/>
          </a:prstGeom>
          <a:noFill/>
        </p:spPr>
        <p:txBody>
          <a:bodyPr wrap="square" rtlCol="0">
            <a:spAutoFit/>
          </a:bodyPr>
          <a:lstStyle/>
          <a:p>
            <a:pPr algn="ctr"/>
            <a:r>
              <a:rPr lang="en-GB" b="1" dirty="0"/>
              <a:t>PERFORMER</a:t>
            </a:r>
          </a:p>
        </p:txBody>
      </p:sp>
      <p:pic>
        <p:nvPicPr>
          <p:cNvPr id="11" name="Picture 10">
            <a:extLst>
              <a:ext uri="{FF2B5EF4-FFF2-40B4-BE49-F238E27FC236}">
                <a16:creationId xmlns:a16="http://schemas.microsoft.com/office/drawing/2014/main" id="{AB3DF597-4952-427E-A1A1-9C1F1BC8F873}"/>
              </a:ext>
            </a:extLst>
          </p:cNvPr>
          <p:cNvPicPr>
            <a:picLocks noChangeAspect="1"/>
          </p:cNvPicPr>
          <p:nvPr/>
        </p:nvPicPr>
        <p:blipFill>
          <a:blip r:embed="rId6"/>
          <a:stretch>
            <a:fillRect/>
          </a:stretch>
        </p:blipFill>
        <p:spPr>
          <a:xfrm>
            <a:off x="6992147" y="2575175"/>
            <a:ext cx="1350814" cy="2004197"/>
          </a:xfrm>
          <a:prstGeom prst="rect">
            <a:avLst/>
          </a:prstGeom>
        </p:spPr>
      </p:pic>
      <p:pic>
        <p:nvPicPr>
          <p:cNvPr id="12" name="Picture 11">
            <a:extLst>
              <a:ext uri="{FF2B5EF4-FFF2-40B4-BE49-F238E27FC236}">
                <a16:creationId xmlns:a16="http://schemas.microsoft.com/office/drawing/2014/main" id="{7BCF54B3-6D7C-4D0C-95B7-BF9899680DD7}"/>
              </a:ext>
            </a:extLst>
          </p:cNvPr>
          <p:cNvPicPr>
            <a:picLocks noChangeAspect="1"/>
          </p:cNvPicPr>
          <p:nvPr/>
        </p:nvPicPr>
        <p:blipFill>
          <a:blip r:embed="rId7"/>
          <a:stretch>
            <a:fillRect/>
          </a:stretch>
        </p:blipFill>
        <p:spPr>
          <a:xfrm>
            <a:off x="8485957" y="2575175"/>
            <a:ext cx="1468725" cy="2004197"/>
          </a:xfrm>
          <a:prstGeom prst="rect">
            <a:avLst/>
          </a:prstGeom>
        </p:spPr>
      </p:pic>
      <p:pic>
        <p:nvPicPr>
          <p:cNvPr id="13" name="Picture 12">
            <a:extLst>
              <a:ext uri="{FF2B5EF4-FFF2-40B4-BE49-F238E27FC236}">
                <a16:creationId xmlns:a16="http://schemas.microsoft.com/office/drawing/2014/main" id="{73468E3C-0978-40AC-B429-B7E8580517AE}"/>
              </a:ext>
            </a:extLst>
          </p:cNvPr>
          <p:cNvPicPr>
            <a:picLocks noChangeAspect="1"/>
          </p:cNvPicPr>
          <p:nvPr/>
        </p:nvPicPr>
        <p:blipFill>
          <a:blip r:embed="rId8"/>
          <a:stretch>
            <a:fillRect/>
          </a:stretch>
        </p:blipFill>
        <p:spPr>
          <a:xfrm>
            <a:off x="6992147" y="4219116"/>
            <a:ext cx="1493247" cy="2167617"/>
          </a:xfrm>
          <a:prstGeom prst="rect">
            <a:avLst/>
          </a:prstGeom>
        </p:spPr>
      </p:pic>
      <p:pic>
        <p:nvPicPr>
          <p:cNvPr id="14" name="Picture 13">
            <a:extLst>
              <a:ext uri="{FF2B5EF4-FFF2-40B4-BE49-F238E27FC236}">
                <a16:creationId xmlns:a16="http://schemas.microsoft.com/office/drawing/2014/main" id="{D5CF6688-980D-4334-A192-BAFC52EB7C73}"/>
              </a:ext>
            </a:extLst>
          </p:cNvPr>
          <p:cNvPicPr>
            <a:picLocks noChangeAspect="1"/>
          </p:cNvPicPr>
          <p:nvPr/>
        </p:nvPicPr>
        <p:blipFill>
          <a:blip r:embed="rId9"/>
          <a:stretch>
            <a:fillRect/>
          </a:stretch>
        </p:blipFill>
        <p:spPr>
          <a:xfrm>
            <a:off x="8233882" y="4949550"/>
            <a:ext cx="1800225" cy="1279107"/>
          </a:xfrm>
          <a:prstGeom prst="rect">
            <a:avLst/>
          </a:prstGeom>
        </p:spPr>
      </p:pic>
    </p:spTree>
    <p:extLst>
      <p:ext uri="{BB962C8B-B14F-4D97-AF65-F5344CB8AC3E}">
        <p14:creationId xmlns:p14="http://schemas.microsoft.com/office/powerpoint/2010/main" val="93561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008350-4C76-4A9B-A443-D81D040E457D}"/>
              </a:ext>
            </a:extLst>
          </p:cNvPr>
          <p:cNvPicPr>
            <a:picLocks noChangeAspect="1"/>
          </p:cNvPicPr>
          <p:nvPr/>
        </p:nvPicPr>
        <p:blipFill>
          <a:blip r:embed="rId2"/>
          <a:stretch>
            <a:fillRect/>
          </a:stretch>
        </p:blipFill>
        <p:spPr>
          <a:xfrm>
            <a:off x="321360" y="198783"/>
            <a:ext cx="5774640" cy="2382757"/>
          </a:xfrm>
          <a:prstGeom prst="rect">
            <a:avLst/>
          </a:prstGeom>
        </p:spPr>
      </p:pic>
      <p:pic>
        <p:nvPicPr>
          <p:cNvPr id="3" name="Picture 2">
            <a:extLst>
              <a:ext uri="{FF2B5EF4-FFF2-40B4-BE49-F238E27FC236}">
                <a16:creationId xmlns:a16="http://schemas.microsoft.com/office/drawing/2014/main" id="{914A372C-BC77-443D-A5F5-673191CB6BC2}"/>
              </a:ext>
            </a:extLst>
          </p:cNvPr>
          <p:cNvPicPr>
            <a:picLocks noChangeAspect="1"/>
          </p:cNvPicPr>
          <p:nvPr/>
        </p:nvPicPr>
        <p:blipFill>
          <a:blip r:embed="rId3"/>
          <a:stretch>
            <a:fillRect/>
          </a:stretch>
        </p:blipFill>
        <p:spPr>
          <a:xfrm>
            <a:off x="5819358" y="4748947"/>
            <a:ext cx="5774640" cy="1910270"/>
          </a:xfrm>
          <a:prstGeom prst="rect">
            <a:avLst/>
          </a:prstGeom>
        </p:spPr>
      </p:pic>
      <p:pic>
        <p:nvPicPr>
          <p:cNvPr id="4" name="Picture 3">
            <a:extLst>
              <a:ext uri="{FF2B5EF4-FFF2-40B4-BE49-F238E27FC236}">
                <a16:creationId xmlns:a16="http://schemas.microsoft.com/office/drawing/2014/main" id="{58E3B758-5651-4F48-AD8A-7C45CD0FE160}"/>
              </a:ext>
            </a:extLst>
          </p:cNvPr>
          <p:cNvPicPr>
            <a:picLocks noChangeAspect="1"/>
          </p:cNvPicPr>
          <p:nvPr/>
        </p:nvPicPr>
        <p:blipFill>
          <a:blip r:embed="rId4"/>
          <a:stretch>
            <a:fillRect/>
          </a:stretch>
        </p:blipFill>
        <p:spPr>
          <a:xfrm>
            <a:off x="6300960" y="1119910"/>
            <a:ext cx="5739088" cy="2545333"/>
          </a:xfrm>
          <a:prstGeom prst="rect">
            <a:avLst/>
          </a:prstGeom>
        </p:spPr>
      </p:pic>
      <p:pic>
        <p:nvPicPr>
          <p:cNvPr id="5" name="Picture 4">
            <a:extLst>
              <a:ext uri="{FF2B5EF4-FFF2-40B4-BE49-F238E27FC236}">
                <a16:creationId xmlns:a16="http://schemas.microsoft.com/office/drawing/2014/main" id="{C29C5675-EB5F-4EC4-9C85-AA7E6E0BAD25}"/>
              </a:ext>
            </a:extLst>
          </p:cNvPr>
          <p:cNvPicPr>
            <a:picLocks noChangeAspect="1"/>
          </p:cNvPicPr>
          <p:nvPr/>
        </p:nvPicPr>
        <p:blipFill>
          <a:blip r:embed="rId5"/>
          <a:stretch>
            <a:fillRect/>
          </a:stretch>
        </p:blipFill>
        <p:spPr>
          <a:xfrm>
            <a:off x="151953" y="2618341"/>
            <a:ext cx="5739088" cy="2164295"/>
          </a:xfrm>
          <a:prstGeom prst="rect">
            <a:avLst/>
          </a:prstGeom>
        </p:spPr>
      </p:pic>
    </p:spTree>
    <p:extLst>
      <p:ext uri="{BB962C8B-B14F-4D97-AF65-F5344CB8AC3E}">
        <p14:creationId xmlns:p14="http://schemas.microsoft.com/office/powerpoint/2010/main" val="1064428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270</Words>
  <Application>Microsoft Macintosh PowerPoint</Application>
  <PresentationFormat>Widescreen</PresentationFormat>
  <Paragraphs>17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Drama department challenges</dc:title>
  <dc:creator>Caroline</dc:creator>
  <cp:lastModifiedBy>Rebecca Sutcliffe</cp:lastModifiedBy>
  <cp:revision>8</cp:revision>
  <dcterms:created xsi:type="dcterms:W3CDTF">2020-06-22T07:33:29Z</dcterms:created>
  <dcterms:modified xsi:type="dcterms:W3CDTF">2020-07-09T13:19:22Z</dcterms:modified>
</cp:coreProperties>
</file>