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2F69-79FF-2D4F-BA1D-F1003FF75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034F9-5E2E-BD47-869F-EC19DE61C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0E361-DB5F-6545-86ED-202F450E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A0A2B-B6A4-2A45-9000-800A8189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1661-DB05-E44C-A911-03760FA6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7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EA5B-DD04-854B-A6FC-EFD11413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F10B2-AB25-404C-8E7F-0B6FBF0B3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CEF42-D9A3-B34F-88F3-F19AE79F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80E6-5A58-D345-9370-51228D1F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21401-FDE0-BA44-BFB8-2A7DB64D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5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9F2BE9-9D1E-5441-88F6-43D817BB9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27095-2988-D54C-801C-D1D71B7DD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CE6F9-9CE9-A849-A7B4-08F3A4DEF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90D96-9260-9D4F-B618-85D9F3F9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6CF54-3CAA-9D42-99F7-D2530979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BE1A-845F-2C47-B95C-9D3E07DF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850E4-194A-464A-BACA-5D29D44C1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2EAE5-67FF-5A42-A2F8-F83B3C86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DF8F8-BE96-184C-8864-645F6F00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FA34-6C88-4245-A4CF-348C4035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0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7734-B0E1-1042-A9CA-FDF4D019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6C4A8-6609-3F48-B415-5C3AE9B3B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2BDAE-213A-1149-9506-B00AEB1A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49211-96A0-B54B-AFC2-8A1577BF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884D9-8846-0A44-9CBB-D753E331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9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A9E6-9289-614B-ABAC-1AF0DF1B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4BF37-A9B8-0F49-817B-4A2321495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615F3-EBF5-CC41-B114-54A6A1F60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99932-559A-644B-94B1-224B6EB7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59583-FAF5-E646-B201-F34167550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F1C46-E6E9-A146-A4E0-D4FB5999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2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9DDE9-AB8A-7848-B7AA-67AFB600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BD389-0F9E-4B44-AD4E-FD4BE7064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F0CB3-18B2-1D42-B20A-F9A78A759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93F0B-DB5C-8843-A503-A1B7E299A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433DA-C720-274B-8755-9AE740668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8FC3C-9BA8-5447-A2E5-52E975C6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803F6D-C1B1-CC4B-8E6C-7720FA2B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7340C0-4201-6B4A-A2E0-57F95F8A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D9DD-EC8F-3440-A47B-CC8381F2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8FFBB5-F383-C540-9A7B-20D3129F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5774E-A170-5F4A-9465-A2FA943E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06FEE-97EF-A64C-B625-9A027B02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6A9F3-66D1-8945-8375-CFCF9FC3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EEE93-7546-8349-96F3-559AFF21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4AB71-4576-6A43-9C82-446E2550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1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A0EE9-7F6A-804C-AE04-9A79C7B5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73D42-04FE-034B-87DC-E4FBC00F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5108A-F172-6F49-BD74-F612FCCF3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95CFE-F4CA-5342-9DC5-DD47A6F8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4FD98-059F-ED4B-BF17-C67F35785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35A57-90C4-E84D-BB17-ACD93FF4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5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9046-3E2C-FC4D-83AD-47AED422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CFC66B-7B08-404F-9FFE-0A8B38E6C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6D46D-D89C-2F4B-8AF4-CFF1B27A3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C1438-AFED-3A4B-9C0E-445DC63A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3C6BB-33F1-D548-BF93-26563B58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A6EB7-3C57-7049-8BF9-7E5E8C7B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7AE42A-1ECF-7048-89EA-59F337A8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32C6C-FF83-8F4D-929B-8D80B0FC3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196E3-52D0-3E42-BA85-5A8506553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F475-F66F-F448-B392-AE8141EC25E8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404FD-0898-DC48-BE31-2C36C7BDA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859C8-0A82-0A43-8831-F8C48A3F4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F41E-892D-BC46-8889-40D8A84F7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gY-zXsUYg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75C66-1FEA-CA42-BE66-6F9EA63050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Science projects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614F582-96CB-7F40-823D-AF66C2C8A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AB9B-EAD8-E049-9E4D-8E7D07095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1"/>
            <a:ext cx="10515600" cy="920750"/>
          </a:xfrm>
        </p:spPr>
        <p:txBody>
          <a:bodyPr/>
          <a:lstStyle/>
          <a:p>
            <a:r>
              <a:rPr lang="en-US" dirty="0"/>
              <a:t>Science project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F61C8-D491-0747-B31F-DD9B7ACF0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2" y="1211263"/>
            <a:ext cx="11420476" cy="5403850"/>
          </a:xfrm>
        </p:spPr>
        <p:txBody>
          <a:bodyPr>
            <a:normAutofit/>
          </a:bodyPr>
          <a:lstStyle/>
          <a:p>
            <a:r>
              <a:rPr lang="en-US" dirty="0"/>
              <a:t>Good morning, I have taken the ideas for this week from an activity I am completing with my daughter called 30 days wild – you do a different activity each day to do with nature and wildlife</a:t>
            </a:r>
          </a:p>
          <a:p>
            <a:endParaRPr lang="en-US" dirty="0"/>
          </a:p>
          <a:p>
            <a:r>
              <a:rPr lang="en-US" dirty="0"/>
              <a:t>I found some great resources called 30 days of Science which has formed the basis of these ideas</a:t>
            </a:r>
          </a:p>
          <a:p>
            <a:endParaRPr lang="en-US" dirty="0"/>
          </a:p>
          <a:p>
            <a:r>
              <a:rPr lang="en-US" dirty="0"/>
              <a:t>You do not need to complete them all, pick and choose what you would like to do and what materials you have available at home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Have a great week and enjoy the tasks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7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0F1E-2C64-BF41-BE51-62B831C2C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 – model digestive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09913-AB51-DA4B-A0DB-8D98AAA3B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out the organs involved in digestion and what they do</a:t>
            </a:r>
          </a:p>
          <a:p>
            <a:endParaRPr lang="en-US" dirty="0"/>
          </a:p>
          <a:p>
            <a:r>
              <a:rPr lang="en-US" dirty="0"/>
              <a:t>Use any suitable materials at home (bowls, bags, pipes etc..) to build a model of the digestive system</a:t>
            </a:r>
          </a:p>
          <a:p>
            <a:endParaRPr lang="en-US" dirty="0"/>
          </a:p>
          <a:p>
            <a:r>
              <a:rPr lang="en-US" dirty="0"/>
              <a:t>You can also model it by mashing up beans but this gets a bit messy – this video shows how it can be done </a:t>
            </a:r>
            <a:r>
              <a:rPr lang="en-US" dirty="0">
                <a:sym typeface="Wingdings" pitchFamily="2" charset="2"/>
              </a:rPr>
              <a:t> </a:t>
            </a:r>
            <a:r>
              <a:rPr lang="en-US" dirty="0">
                <a:sym typeface="Wingdings" pitchFamily="2" charset="2"/>
                <a:hlinkClick r:id="rId2"/>
              </a:rPr>
              <a:t>https://www.youtube.com/watch?v=0gY-zXsUYgs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5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182A0-B5EE-1A44-A83E-85CD53F9C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 – make a model of a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5F98-0DEF-0149-91EC-88F77432D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4" y="1411288"/>
            <a:ext cx="11420475" cy="52181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Research the structures found in an animal and plant cell – what do they do?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This activity will take just over an hour to complete because the jelly needs to set properly. Equipment: </a:t>
            </a:r>
            <a:endParaRPr lang="en-GB" dirty="0">
              <a:solidFill>
                <a:srgbClr val="FF0000"/>
              </a:solidFill>
              <a:effectLst/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jelly cubes (as lightly coloured as possible)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water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kettle or microwave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measuring jug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clear storage container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a range of suitable sweets, fruits or nuts that can be used to represent the organelles (for example, midget gems, liquorice laces, etc.)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fridge (to set the jelly) Method: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Read the instructions on the packet of jelly.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Dissolve the jelly in boiling water in a bowl and stir thoroughly as directed.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Once all the cubes have dissolved, add the required amount of cold water and pour into the storage container.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Place the jelly in the fridge for about 45minutes (the jelly needs to be solid enough for the organelles to be placed in it without them moving around).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Carefully place the organelles into the jelly, then return to the fridge until fully set.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5" name="Picture 1" descr="page4image23784496">
            <a:extLst>
              <a:ext uri="{FF2B5EF4-FFF2-40B4-BE49-F238E27FC236}">
                <a16:creationId xmlns:a16="http://schemas.microsoft.com/office/drawing/2014/main" id="{125747EA-1AB8-B448-9D67-E60D71378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0" y="2114550"/>
            <a:ext cx="21082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6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0B6F-7876-3746-B04F-2A8C9F550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 – design a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2D43-0BE5-2A49-9384-858F871F4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different ways that bridges are designed – why are there so many types? How do engineers ensure they are strong?</a:t>
            </a:r>
          </a:p>
          <a:p>
            <a:endParaRPr lang="en-GB" dirty="0"/>
          </a:p>
          <a:p>
            <a:r>
              <a:rPr lang="en-GB" dirty="0"/>
              <a:t>Design and build a bridge to span a 15cm gap, holding the heaviest weight. What materials will you use? What shapes or structure will be the strongest?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7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C94E-9913-E541-A3DF-4EC38A3E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 – make ice cream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6697B-14B0-0044-8E04-EB4C06FDB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9475"/>
          </a:xfrm>
        </p:spPr>
        <p:txBody>
          <a:bodyPr>
            <a:normAutofit/>
          </a:bodyPr>
          <a:lstStyle/>
          <a:p>
            <a:r>
              <a:rPr lang="en-US" dirty="0"/>
              <a:t>How is ice cream made? What ingredients are used?</a:t>
            </a:r>
          </a:p>
          <a:p>
            <a:endParaRPr lang="en-US" dirty="0"/>
          </a:p>
          <a:p>
            <a:r>
              <a:rPr lang="en-GB" dirty="0"/>
              <a:t>You will need the following ingredients: double cream, sugar, vanilla for flavour but not essential, ice, salt</a:t>
            </a:r>
          </a:p>
          <a:p>
            <a:endParaRPr lang="en-GB" dirty="0"/>
          </a:p>
          <a:p>
            <a:r>
              <a:rPr lang="en-GB" dirty="0"/>
              <a:t>Mix double cream, sugar and vanilla essence into a small sealable bag. Push out the excess air and seal. Into a larger sealable bag, place ice and salt and the smaller bag. Now shake for 5 to 10 minutes. Investigate with different ratios of ingredients and toppings or flavourings to find the tastiest combination.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2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526</Words>
  <Application>Microsoft Macintosh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Science projects</vt:lpstr>
      <vt:lpstr>Science project ideas</vt:lpstr>
      <vt:lpstr>Activity 1 – model digestive system </vt:lpstr>
      <vt:lpstr>Activity 2 – make a model of a cell</vt:lpstr>
      <vt:lpstr>Activity 3 – design a bridge</vt:lpstr>
      <vt:lpstr>Activity 4 – make ice cream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projects</dc:title>
  <dc:creator>Zoe Floate</dc:creator>
  <cp:lastModifiedBy>Rebecca Sutcliffe</cp:lastModifiedBy>
  <cp:revision>5</cp:revision>
  <dcterms:created xsi:type="dcterms:W3CDTF">2020-06-08T09:30:36Z</dcterms:created>
  <dcterms:modified xsi:type="dcterms:W3CDTF">2020-07-06T12:44:24Z</dcterms:modified>
</cp:coreProperties>
</file>